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gif" ContentType="image/gif"/>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06.xml" ContentType="application/vnd.openxmlformats-officedocument.presentationml.slideLayout+xml"/>
  <Override PartName="/ppt/theme/theme24.xml" ContentType="application/vnd.openxmlformats-officedocument.theme+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718" r:id="rId4"/>
    <p:sldMasterId id="2147483790" r:id="rId5"/>
    <p:sldMasterId id="2147484324" r:id="rId6"/>
    <p:sldMasterId id="2147484469" r:id="rId7"/>
    <p:sldMasterId id="2147484481" r:id="rId8"/>
    <p:sldMasterId id="2147484493" r:id="rId9"/>
    <p:sldMasterId id="2147484517" r:id="rId10"/>
    <p:sldMasterId id="2147484529" r:id="rId11"/>
    <p:sldMasterId id="2147484541" r:id="rId12"/>
    <p:sldMasterId id="2147484553" r:id="rId13"/>
    <p:sldMasterId id="2147484565" r:id="rId14"/>
    <p:sldMasterId id="2147484577" r:id="rId15"/>
    <p:sldMasterId id="2147484601" r:id="rId16"/>
    <p:sldMasterId id="2147484613" r:id="rId17"/>
    <p:sldMasterId id="2147484625" r:id="rId18"/>
    <p:sldMasterId id="2147484637" r:id="rId19"/>
    <p:sldMasterId id="2147484685" r:id="rId20"/>
    <p:sldMasterId id="2147484697" r:id="rId21"/>
    <p:sldMasterId id="2147484709" r:id="rId22"/>
  </p:sldMasterIdLst>
  <p:notesMasterIdLst>
    <p:notesMasterId r:id="rId142"/>
  </p:notesMasterIdLst>
  <p:handoutMasterIdLst>
    <p:handoutMasterId r:id="rId143"/>
  </p:handoutMasterIdLst>
  <p:sldIdLst>
    <p:sldId id="454" r:id="rId23"/>
    <p:sldId id="348" r:id="rId24"/>
    <p:sldId id="298" r:id="rId25"/>
    <p:sldId id="729" r:id="rId26"/>
    <p:sldId id="730" r:id="rId27"/>
    <p:sldId id="731" r:id="rId28"/>
    <p:sldId id="732" r:id="rId29"/>
    <p:sldId id="733" r:id="rId30"/>
    <p:sldId id="734" r:id="rId31"/>
    <p:sldId id="735" r:id="rId32"/>
    <p:sldId id="736" r:id="rId33"/>
    <p:sldId id="737" r:id="rId34"/>
    <p:sldId id="738" r:id="rId35"/>
    <p:sldId id="739" r:id="rId36"/>
    <p:sldId id="740" r:id="rId37"/>
    <p:sldId id="741" r:id="rId38"/>
    <p:sldId id="742" r:id="rId39"/>
    <p:sldId id="743" r:id="rId40"/>
    <p:sldId id="744" r:id="rId41"/>
    <p:sldId id="745" r:id="rId42"/>
    <p:sldId id="593" r:id="rId43"/>
    <p:sldId id="594" r:id="rId44"/>
    <p:sldId id="595" r:id="rId45"/>
    <p:sldId id="596" r:id="rId46"/>
    <p:sldId id="597" r:id="rId47"/>
    <p:sldId id="598" r:id="rId48"/>
    <p:sldId id="599" r:id="rId49"/>
    <p:sldId id="600" r:id="rId50"/>
    <p:sldId id="601" r:id="rId51"/>
    <p:sldId id="602" r:id="rId52"/>
    <p:sldId id="603" r:id="rId53"/>
    <p:sldId id="604" r:id="rId54"/>
    <p:sldId id="605" r:id="rId55"/>
    <p:sldId id="606" r:id="rId56"/>
    <p:sldId id="607" r:id="rId57"/>
    <p:sldId id="608" r:id="rId58"/>
    <p:sldId id="609" r:id="rId59"/>
    <p:sldId id="577" r:id="rId60"/>
    <p:sldId id="704" r:id="rId61"/>
    <p:sldId id="758" r:id="rId62"/>
    <p:sldId id="759" r:id="rId63"/>
    <p:sldId id="713" r:id="rId64"/>
    <p:sldId id="714" r:id="rId65"/>
    <p:sldId id="715" r:id="rId66"/>
    <p:sldId id="716" r:id="rId67"/>
    <p:sldId id="717" r:id="rId68"/>
    <p:sldId id="718" r:id="rId69"/>
    <p:sldId id="719" r:id="rId70"/>
    <p:sldId id="720" r:id="rId71"/>
    <p:sldId id="721" r:id="rId72"/>
    <p:sldId id="722" r:id="rId73"/>
    <p:sldId id="723" r:id="rId74"/>
    <p:sldId id="724" r:id="rId75"/>
    <p:sldId id="725" r:id="rId76"/>
    <p:sldId id="726" r:id="rId77"/>
    <p:sldId id="727" r:id="rId78"/>
    <p:sldId id="728" r:id="rId79"/>
    <p:sldId id="645" r:id="rId80"/>
    <p:sldId id="646" r:id="rId81"/>
    <p:sldId id="647" r:id="rId82"/>
    <p:sldId id="648" r:id="rId83"/>
    <p:sldId id="649" r:id="rId84"/>
    <p:sldId id="650" r:id="rId85"/>
    <p:sldId id="651" r:id="rId86"/>
    <p:sldId id="652" r:id="rId87"/>
    <p:sldId id="654" r:id="rId88"/>
    <p:sldId id="655" r:id="rId89"/>
    <p:sldId id="656" r:id="rId90"/>
    <p:sldId id="657" r:id="rId91"/>
    <p:sldId id="658" r:id="rId92"/>
    <p:sldId id="760" r:id="rId93"/>
    <p:sldId id="660" r:id="rId94"/>
    <p:sldId id="661" r:id="rId95"/>
    <p:sldId id="662" r:id="rId96"/>
    <p:sldId id="746" r:id="rId97"/>
    <p:sldId id="747" r:id="rId98"/>
    <p:sldId id="748" r:id="rId99"/>
    <p:sldId id="749" r:id="rId100"/>
    <p:sldId id="750" r:id="rId101"/>
    <p:sldId id="751" r:id="rId102"/>
    <p:sldId id="752" r:id="rId103"/>
    <p:sldId id="753" r:id="rId104"/>
    <p:sldId id="754" r:id="rId105"/>
    <p:sldId id="755" r:id="rId106"/>
    <p:sldId id="756" r:id="rId107"/>
    <p:sldId id="757" r:id="rId108"/>
    <p:sldId id="676" r:id="rId109"/>
    <p:sldId id="677" r:id="rId110"/>
    <p:sldId id="678" r:id="rId111"/>
    <p:sldId id="679" r:id="rId112"/>
    <p:sldId id="761" r:id="rId113"/>
    <p:sldId id="680" r:id="rId114"/>
    <p:sldId id="682" r:id="rId115"/>
    <p:sldId id="531" r:id="rId116"/>
    <p:sldId id="532" r:id="rId117"/>
    <p:sldId id="533" r:id="rId118"/>
    <p:sldId id="534" r:id="rId119"/>
    <p:sldId id="535" r:id="rId120"/>
    <p:sldId id="536" r:id="rId121"/>
    <p:sldId id="537" r:id="rId122"/>
    <p:sldId id="538" r:id="rId123"/>
    <p:sldId id="539" r:id="rId124"/>
    <p:sldId id="393" r:id="rId125"/>
    <p:sldId id="610" r:id="rId126"/>
    <p:sldId id="762" r:id="rId127"/>
    <p:sldId id="763" r:id="rId128"/>
    <p:sldId id="498" r:id="rId129"/>
    <p:sldId id="581" r:id="rId130"/>
    <p:sldId id="582" r:id="rId131"/>
    <p:sldId id="583" r:id="rId132"/>
    <p:sldId id="584" r:id="rId133"/>
    <p:sldId id="585" r:id="rId134"/>
    <p:sldId id="586" r:id="rId135"/>
    <p:sldId id="587" r:id="rId136"/>
    <p:sldId id="588" r:id="rId137"/>
    <p:sldId id="589" r:id="rId138"/>
    <p:sldId id="590" r:id="rId139"/>
    <p:sldId id="591" r:id="rId140"/>
    <p:sldId id="592" r:id="rId141"/>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0000FF"/>
    <a:srgbClr val="FFFF99"/>
    <a:srgbClr val="146606"/>
    <a:srgbClr val="00B0F0"/>
    <a:srgbClr val="F8F8F8"/>
    <a:srgbClr val="24B30A"/>
    <a:srgbClr val="0033CC"/>
    <a:srgbClr val="CC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9" autoAdjust="0"/>
    <p:restoredTop sz="90929"/>
  </p:normalViewPr>
  <p:slideViewPr>
    <p:cSldViewPr>
      <p:cViewPr varScale="1">
        <p:scale>
          <a:sx n="69" d="100"/>
          <a:sy n="69" d="100"/>
        </p:scale>
        <p:origin x="-132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6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slide" Target="slides/slide116.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slide" Target="slides/slide102.xml"/><Relationship Id="rId129" Type="http://schemas.openxmlformats.org/officeDocument/2006/relationships/slide" Target="slides/slide107.xml"/><Relationship Id="rId137"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32" Type="http://schemas.openxmlformats.org/officeDocument/2006/relationships/slide" Target="slides/slide110.xml"/><Relationship Id="rId140" Type="http://schemas.openxmlformats.org/officeDocument/2006/relationships/slide" Target="slides/slide118.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14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Times" charset="0"/>
                <a:cs typeface="+mn-cs"/>
              </a:defRPr>
            </a:lvl1pPr>
          </a:lstStyle>
          <a:p>
            <a:pPr>
              <a:defRPr/>
            </a:pPr>
            <a:fld id="{B3E8C480-BBC9-468C-842F-024C5A7FDC1B}" type="datetimeFigureOut">
              <a:rPr lang="it-IT"/>
              <a:pPr>
                <a:defRPr/>
              </a:pPr>
              <a:t>15/02/2023</a:t>
            </a:fld>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Times" charset="0"/>
                <a:cs typeface="+mn-cs"/>
              </a:defRPr>
            </a:lvl1pPr>
          </a:lstStyle>
          <a:p>
            <a:pPr>
              <a:defRPr/>
            </a:pPr>
            <a:fld id="{77B25BB6-F553-48BA-AE01-F2261B39BF62}" type="slidenum">
              <a:rPr lang="it-IT"/>
              <a:pPr>
                <a:defRPr/>
              </a:pPr>
              <a:t>‹N›</a:t>
            </a:fld>
            <a:endParaRPr lang="it-IT"/>
          </a:p>
        </p:txBody>
      </p:sp>
    </p:spTree>
    <p:extLst>
      <p:ext uri="{BB962C8B-B14F-4D97-AF65-F5344CB8AC3E}">
        <p14:creationId xmlns:p14="http://schemas.microsoft.com/office/powerpoint/2010/main" xmlns="" val="298479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cs typeface="+mn-cs"/>
              </a:defRPr>
            </a:lvl1pPr>
          </a:lstStyle>
          <a:p>
            <a:pPr>
              <a:defRPr/>
            </a:pPr>
            <a:endParaRPr lang="it-IT"/>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cs typeface="+mn-cs"/>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cs typeface="+mn-cs"/>
              </a:defRPr>
            </a:lvl1pPr>
          </a:lstStyle>
          <a:p>
            <a:pPr>
              <a:defRPr/>
            </a:pPr>
            <a:fld id="{6E1C2D52-61F5-41D1-B89C-076341004823}" type="slidenum">
              <a:rPr lang="it-IT"/>
              <a:pPr>
                <a:defRPr/>
              </a:pPr>
              <a:t>‹N›</a:t>
            </a:fld>
            <a:endParaRPr lang="it-IT"/>
          </a:p>
        </p:txBody>
      </p:sp>
    </p:spTree>
    <p:extLst>
      <p:ext uri="{BB962C8B-B14F-4D97-AF65-F5344CB8AC3E}">
        <p14:creationId xmlns:p14="http://schemas.microsoft.com/office/powerpoint/2010/main" xmlns="" val="1807140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736E4E05-1875-4616-A28A-FFC837359CC5}" type="slidenum">
              <a:rPr lang="it-IT" smtClean="0">
                <a:latin typeface="Times" pitchFamily="18" charset="0"/>
              </a:rPr>
              <a:pPr>
                <a:defRPr/>
              </a:pPr>
              <a:t>1</a:t>
            </a:fld>
            <a:endParaRPr lang="it-IT" smtClean="0">
              <a:latin typeface="Times"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4E2DB3F9-6C8A-4A27-9686-A6E8F0475F26}" type="slidenum">
              <a:rPr lang="it-IT" smtClean="0">
                <a:latin typeface="Times" pitchFamily="18" charset="0"/>
              </a:rPr>
              <a:pPr>
                <a:defRPr/>
              </a:pPr>
              <a:t>25</a:t>
            </a:fld>
            <a:endParaRPr lang="it-IT" smtClean="0">
              <a:latin typeface="Times"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C14825DE-4759-46D5-B86B-30DF0FFFC454}" type="slidenum">
              <a:rPr lang="it-IT" smtClean="0">
                <a:latin typeface="Times" pitchFamily="18" charset="0"/>
              </a:rPr>
              <a:pPr>
                <a:defRPr/>
              </a:pPr>
              <a:t>26</a:t>
            </a:fld>
            <a:endParaRPr lang="it-IT" smtClean="0">
              <a:latin typeface="Times"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392BD180-99EE-45A6-A351-029CBD43D0C8}" type="slidenum">
              <a:rPr lang="it-IT" smtClean="0">
                <a:latin typeface="Times" pitchFamily="18" charset="0"/>
              </a:rPr>
              <a:pPr>
                <a:defRPr/>
              </a:pPr>
              <a:t>27</a:t>
            </a:fld>
            <a:endParaRPr lang="it-IT" smtClean="0">
              <a:latin typeface="Times"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0C5114D2-448C-4408-8756-9F06D4756147}" type="slidenum">
              <a:rPr lang="it-IT" smtClean="0">
                <a:latin typeface="Times" pitchFamily="18" charset="0"/>
              </a:rPr>
              <a:pPr>
                <a:defRPr/>
              </a:pPr>
              <a:t>28</a:t>
            </a:fld>
            <a:endParaRPr lang="it-IT" smtClean="0">
              <a:latin typeface="Times"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BB38F17-3859-46DD-B5B6-3285D07E5698}" type="slidenum">
              <a:rPr lang="ca-ES"/>
              <a:pPr>
                <a:defRPr/>
              </a:pPr>
              <a:t>‹N›</a:t>
            </a:fld>
            <a:endParaRPr lang="ca-E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35FF5F3-E684-405B-A957-C30172E86DF4}" type="slidenum">
              <a:rPr lang="ca-ES"/>
              <a:pPr>
                <a:defRPr/>
              </a:pPr>
              <a:t>‹N›</a:t>
            </a:fld>
            <a:endParaRPr lang="ca-ES"/>
          </a:p>
        </p:txBody>
      </p:sp>
    </p:spTree>
  </p:cSld>
  <p:clrMapOvr>
    <a:masterClrMapping/>
  </p:clrMapOvr>
  <p:transition spd="slow">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9E10126-6B8D-42C4-BF49-ABCAE8C8181B}"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8F36E43-016C-4B92-94F9-CF5A8D6CAEE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68953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99A3367-C40F-451C-AAC2-3D16F7A4093E}"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D166402-33CC-4FF0-B581-6407DEE34D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224000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76984EF-4744-460C-AC1B-34E71E587DE4}"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65F8836-EE25-415D-BB5B-062D6CAB0BD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0263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FA19CB8-3058-4DEA-BF1D-70E36E1C13C6}"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C6AFE40-23C2-4B7B-AFDA-87201B4B58C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377332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267209C-EA03-435C-8360-2B57F471B1E8}"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4B8930FA-CE13-46CD-82EC-9DA781617D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89519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A68FAF8-396E-495B-A7A0-DF0100C0565B}"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9DBDE7ED-CBE7-4C51-893D-8940BC0D38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43621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03EF9DD-B67E-4CC7-BB95-F44B4C9A0463}"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A3805B7-7878-4F3A-8E66-F89B227F1A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213403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72EE60F-9E47-4982-A707-7506750B4E97}"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EC6A673-5564-4B74-A19B-11F02C3CE60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6326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65C9A2-6F82-4E05-A3F9-EB8DDCA05E73}"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7FE7CB4-8927-49D9-A503-640C12BF959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865065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C348F9-7978-4A6B-8941-A6A7E22E8698}"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EC2401-06FD-4460-B323-2139D38CA1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81205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E00AF81-96DA-46AF-B94B-4B14D3BF4330}" type="slidenum">
              <a:rPr lang="ca-ES"/>
              <a:pPr>
                <a:defRPr/>
              </a:pPr>
              <a:t>‹N›</a:t>
            </a:fld>
            <a:endParaRPr lang="ca-ES"/>
          </a:p>
        </p:txBody>
      </p:sp>
    </p:spTree>
  </p:cSld>
  <p:clrMapOvr>
    <a:masterClrMapping/>
  </p:clrMapOvr>
  <p:transition spd="slow">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02DCC4C-082C-4AD0-B9C5-CBDAE4B4D2CA}"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BC6020-49D0-4F7C-98FE-382DBC48FA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01557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03BBD33-AFF4-464D-9A8D-1A6C434B6034}" type="slidenum">
              <a:rPr lang="ca-ES"/>
              <a:pPr>
                <a:defRPr/>
              </a:pPr>
              <a:t>‹N›</a:t>
            </a:fld>
            <a:endParaRPr lang="ca-E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A015620-B129-4338-BEFE-D135052F1540}" type="slidenum">
              <a:rPr lang="ca-ES"/>
              <a:pPr>
                <a:defRPr/>
              </a:pPr>
              <a:t>‹N›</a:t>
            </a:fld>
            <a:endParaRPr lang="ca-E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8D2E3D1-0DF4-4BA2-9FF2-07F2FCF9076E}" type="slidenum">
              <a:rPr lang="ca-ES"/>
              <a:pPr>
                <a:defRPr/>
              </a:pPr>
              <a:t>‹N›</a:t>
            </a:fld>
            <a:endParaRPr lang="ca-E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EDF0835-A8A9-4AE9-82A8-45DF258A2748}" type="slidenum">
              <a:rPr lang="ca-ES"/>
              <a:pPr>
                <a:defRPr/>
              </a:pPr>
              <a:t>‹N›</a:t>
            </a:fld>
            <a:endParaRPr lang="ca-E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B9D7C09-BD42-421B-A225-EC1BAD3D51DE}" type="slidenum">
              <a:rPr lang="ca-ES"/>
              <a:pPr>
                <a:defRPr/>
              </a:pPr>
              <a:t>‹N›</a:t>
            </a:fld>
            <a:endParaRPr lang="ca-E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3F1EB5BF-6ADA-46A4-91B1-E3D79AB675B1}" type="slidenum">
              <a:rPr lang="ca-ES"/>
              <a:pPr>
                <a:defRPr/>
              </a:pPr>
              <a:t>‹N›</a:t>
            </a:fld>
            <a:endParaRPr lang="ca-E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A3401F1-3F91-40AA-9FF1-DAE1B456622F}" type="slidenum">
              <a:rPr lang="ca-ES"/>
              <a:pPr>
                <a:defRPr/>
              </a:pPr>
              <a:t>‹N›</a:t>
            </a:fld>
            <a:endParaRPr lang="ca-E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9D5BF5C-B77C-4CF7-8E2A-E21160B55E18}" type="slidenum">
              <a:rPr lang="ca-ES"/>
              <a:pPr>
                <a:defRPr/>
              </a:pPr>
              <a:t>‹N›</a:t>
            </a:fld>
            <a:endParaRPr lang="ca-E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4E66CF2-5B63-4752-B0D2-061E11BE86AF}" type="slidenum">
              <a:rPr lang="ca-ES"/>
              <a:pPr>
                <a:defRPr/>
              </a:pPr>
              <a:t>‹N›</a:t>
            </a:fld>
            <a:endParaRPr lang="ca-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795D63C-D0D0-4C93-96E7-1C0B046B181F}" type="slidenum">
              <a:rPr lang="ca-ES"/>
              <a:pPr>
                <a:defRPr/>
              </a:pPr>
              <a:t>‹N›</a:t>
            </a:fld>
            <a:endParaRPr lang="ca-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90E5BD8-DA09-49DF-9F5A-8C156B88364C}" type="slidenum">
              <a:rPr lang="ca-ES"/>
              <a:pPr>
                <a:defRPr/>
              </a:pPr>
              <a:t>‹N›</a:t>
            </a:fld>
            <a:endParaRPr lang="ca-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12ADB34-D29E-4FCE-ACB5-EEA68E8A8976}" type="slidenum">
              <a:rPr lang="ca-ES"/>
              <a:pPr>
                <a:defRPr/>
              </a:pPr>
              <a:t>‹N›</a:t>
            </a:fld>
            <a:endParaRPr lang="ca-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BE065C5-38A1-41D6-BAE6-0EA4B31B9D85}" type="slidenum">
              <a:rPr lang="ca-ES"/>
              <a:pPr>
                <a:defRPr/>
              </a:pPr>
              <a:t>‹N›</a:t>
            </a:fld>
            <a:endParaRPr lang="ca-ES"/>
          </a:p>
        </p:txBody>
      </p:sp>
    </p:spTree>
  </p:cSld>
  <p:clrMapOvr>
    <a:masterClrMapping/>
  </p:clrMapOvr>
  <p:transition spd="slow">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90B436C-EA6F-4351-8B55-C36C7ADF8473}" type="slidenum">
              <a:rPr lang="ca-ES"/>
              <a:pPr>
                <a:defRPr/>
              </a:pPr>
              <a:t>‹N›</a:t>
            </a:fld>
            <a:endParaRPr lang="ca-ES"/>
          </a:p>
        </p:txBody>
      </p:sp>
    </p:spTree>
  </p:cSld>
  <p:clrMapOvr>
    <a:masterClrMapping/>
  </p:clrMapOvr>
  <p:transition spd="slow">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1125372-A9D4-4B86-9F50-C51732CBA6CB}" type="slidenum">
              <a:rPr lang="ca-ES"/>
              <a:pPr>
                <a:defRPr/>
              </a:pPr>
              <a:t>‹N›</a:t>
            </a:fld>
            <a:endParaRPr lang="ca-ES"/>
          </a:p>
        </p:txBody>
      </p:sp>
    </p:spTree>
  </p:cSld>
  <p:clrMapOvr>
    <a:masterClrMapping/>
  </p:clrMapOvr>
  <p:transition spd="slow">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1661CBC-108E-4586-80BC-6FAAA3AE0793}" type="slidenum">
              <a:rPr lang="ca-ES"/>
              <a:pPr>
                <a:defRPr/>
              </a:pPr>
              <a:t>‹N›</a:t>
            </a:fld>
            <a:endParaRPr lang="ca-ES"/>
          </a:p>
        </p:txBody>
      </p:sp>
    </p:spTree>
  </p:cSld>
  <p:clrMapOvr>
    <a:masterClrMapping/>
  </p:clrMapOvr>
  <p:transition spd="slow">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F0DA32F0-D270-46CB-AB41-F1DBE7BDA790}" type="slidenum">
              <a:rPr lang="ca-ES"/>
              <a:pPr>
                <a:defRPr/>
              </a:pPr>
              <a:t>‹N›</a:t>
            </a:fld>
            <a:endParaRPr lang="ca-ES"/>
          </a:p>
        </p:txBody>
      </p:sp>
    </p:spTree>
  </p:cSld>
  <p:clrMapOvr>
    <a:masterClrMapping/>
  </p:clrMapOvr>
  <p:transition spd="slow">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6D47CF3-8F4D-47E7-BAB4-181813393335}" type="slidenum">
              <a:rPr lang="ca-ES"/>
              <a:pPr>
                <a:defRPr/>
              </a:pPr>
              <a:t>‹N›</a:t>
            </a:fld>
            <a:endParaRPr lang="ca-ES"/>
          </a:p>
        </p:txBody>
      </p:sp>
    </p:spTree>
  </p:cSld>
  <p:clrMapOvr>
    <a:masterClrMapping/>
  </p:clrMapOvr>
  <p:transition spd="slow">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90D92AC-1307-484C-BCC0-9FE8366A9353}" type="slidenum">
              <a:rPr lang="ca-ES"/>
              <a:pPr>
                <a:defRPr/>
              </a:pPr>
              <a:t>‹N›</a:t>
            </a:fld>
            <a:endParaRPr lang="ca-ES"/>
          </a:p>
        </p:txBody>
      </p:sp>
    </p:spTree>
  </p:cSld>
  <p:clrMapOvr>
    <a:masterClrMapping/>
  </p:clrMapOvr>
  <p:transition spd="slow">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4CB48EE-43C9-4B07-86BD-9632925D55A4}" type="slidenum">
              <a:rPr lang="ca-ES"/>
              <a:pPr>
                <a:defRPr/>
              </a:pPr>
              <a:t>‹N›</a:t>
            </a:fld>
            <a:endParaRPr lang="ca-ES"/>
          </a:p>
        </p:txBody>
      </p:sp>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C66E515-FFFE-45F4-8189-20B78B33C8A0}" type="slidenum">
              <a:rPr lang="ca-ES"/>
              <a:pPr>
                <a:defRPr/>
              </a:pPr>
              <a:t>‹N›</a:t>
            </a:fld>
            <a:endParaRPr lang="ca-E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0346003-BA27-4866-8D8C-D6A788DE661F}" type="slidenum">
              <a:rPr lang="ca-ES"/>
              <a:pPr>
                <a:defRPr/>
              </a:pPr>
              <a:t>‹N›</a:t>
            </a:fld>
            <a:endParaRPr lang="ca-ES"/>
          </a:p>
        </p:txBody>
      </p:sp>
    </p:spTree>
  </p:cSld>
  <p:clrMapOvr>
    <a:masterClrMapping/>
  </p:clrMapOvr>
  <p:transition spd="slow">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D763481-8DB1-46E7-9AE2-C6FC6FC3D876}" type="slidenum">
              <a:rPr lang="ca-ES"/>
              <a:pPr>
                <a:defRPr/>
              </a:pPr>
              <a:t>‹N›</a:t>
            </a:fld>
            <a:endParaRPr lang="ca-ES"/>
          </a:p>
        </p:txBody>
      </p:sp>
    </p:spTree>
  </p:cSld>
  <p:clrMapOvr>
    <a:masterClrMapping/>
  </p:clrMapOvr>
  <p:transition spd="slow">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73BA95F-1EB4-4F18-8625-F73B09DA9537}" type="slidenum">
              <a:rPr lang="ca-ES"/>
              <a:pPr>
                <a:defRPr/>
              </a:pPr>
              <a:t>‹N›</a:t>
            </a:fld>
            <a:endParaRPr lang="ca-ES"/>
          </a:p>
        </p:txBody>
      </p:sp>
    </p:spTree>
  </p:cSld>
  <p:clrMapOvr>
    <a:masterClrMapping/>
  </p:clrMapOvr>
  <p:transition spd="slow">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5BE4FAC-669D-4F77-914C-466C9A419304}" type="slidenum">
              <a:rPr lang="it-IT"/>
              <a:pPr>
                <a:defRPr/>
              </a:pPr>
              <a:t>‹N›</a:t>
            </a:fld>
            <a:endParaRPr lang="it-IT"/>
          </a:p>
        </p:txBody>
      </p:sp>
    </p:spTree>
  </p:cSld>
  <p:clrMapOvr>
    <a:masterClrMapping/>
  </p:clrMapOvr>
  <p:transition spd="med">
    <p:dissolv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6107775-7472-4A11-8CFC-A4CDEC7D4364}" type="slidenum">
              <a:rPr lang="it-IT"/>
              <a:pPr>
                <a:defRPr/>
              </a:pPr>
              <a:t>‹N›</a:t>
            </a:fld>
            <a:endParaRPr lang="it-IT"/>
          </a:p>
        </p:txBody>
      </p:sp>
    </p:spTree>
  </p:cSld>
  <p:clrMapOvr>
    <a:masterClrMapping/>
  </p:clrMapOvr>
  <p:transition spd="med">
    <p:dissolv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D61F558-360C-49F6-A578-F962F9D57AD2}" type="slidenum">
              <a:rPr lang="it-IT"/>
              <a:pPr>
                <a:defRPr/>
              </a:pPr>
              <a:t>‹N›</a:t>
            </a:fld>
            <a:endParaRPr lang="it-IT"/>
          </a:p>
        </p:txBody>
      </p:sp>
    </p:spTree>
  </p:cSld>
  <p:clrMapOvr>
    <a:masterClrMapping/>
  </p:clrMapOvr>
  <p:transition spd="med">
    <p:dissolv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559DF24-4D2C-4589-B935-F276B9581926}" type="slidenum">
              <a:rPr lang="it-IT"/>
              <a:pPr>
                <a:defRPr/>
              </a:pPr>
              <a:t>‹N›</a:t>
            </a:fld>
            <a:endParaRPr lang="it-IT"/>
          </a:p>
        </p:txBody>
      </p:sp>
    </p:spTree>
  </p:cSld>
  <p:clrMapOvr>
    <a:masterClrMapping/>
  </p:clrMapOvr>
  <p:transition spd="med">
    <p:dissolv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80DA5A3-62C6-4895-812E-2BDD953B677B}" type="slidenum">
              <a:rPr lang="it-IT"/>
              <a:pPr>
                <a:defRPr/>
              </a:pPr>
              <a:t>‹N›</a:t>
            </a:fld>
            <a:endParaRPr lang="it-IT"/>
          </a:p>
        </p:txBody>
      </p:sp>
    </p:spTree>
  </p:cSld>
  <p:clrMapOvr>
    <a:masterClrMapping/>
  </p:clrMapOvr>
  <p:transition spd="med">
    <p:dissolv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DD415ADF-A592-4B71-B2EF-382D382557B4}" type="slidenum">
              <a:rPr lang="it-IT"/>
              <a:pPr>
                <a:defRPr/>
              </a:pPr>
              <a:t>‹N›</a:t>
            </a:fld>
            <a:endParaRPr lang="it-IT"/>
          </a:p>
        </p:txBody>
      </p:sp>
    </p:spTree>
  </p:cSld>
  <p:clrMapOvr>
    <a:masterClrMapping/>
  </p:clrMapOvr>
  <p:transition spd="med">
    <p:dissolv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D358C0B-6227-4B7D-B5DC-6CE8512AD79F}" type="slidenum">
              <a:rPr lang="it-IT"/>
              <a:pPr>
                <a:defRPr/>
              </a:pPr>
              <a:t>‹N›</a:t>
            </a:fld>
            <a:endParaRPr lang="it-IT"/>
          </a:p>
        </p:txBody>
      </p:sp>
    </p:spTree>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513D061-FDDD-4629-B4E0-8BF28BD8A4E9}" type="slidenum">
              <a:rPr lang="ca-ES"/>
              <a:pPr>
                <a:defRPr/>
              </a:pPr>
              <a:t>‹N›</a:t>
            </a:fld>
            <a:endParaRPr lang="ca-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64E4B42-C6CD-42D7-93D9-812DCDC66C63}" type="slidenum">
              <a:rPr lang="it-IT"/>
              <a:pPr>
                <a:defRPr/>
              </a:pPr>
              <a:t>‹N›</a:t>
            </a:fld>
            <a:endParaRPr lang="it-IT"/>
          </a:p>
        </p:txBody>
      </p:sp>
    </p:spTree>
  </p:cSld>
  <p:clrMapOvr>
    <a:masterClrMapping/>
  </p:clrMapOvr>
  <p:transition spd="med">
    <p:dissolv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E9A75BD-1D0D-4792-AC04-C94BF9F3FD07}" type="slidenum">
              <a:rPr lang="it-IT"/>
              <a:pPr>
                <a:defRPr/>
              </a:pPr>
              <a:t>‹N›</a:t>
            </a:fld>
            <a:endParaRPr lang="it-IT"/>
          </a:p>
        </p:txBody>
      </p:sp>
    </p:spTree>
  </p:cSld>
  <p:clrMapOvr>
    <a:masterClrMapping/>
  </p:clrMapOvr>
  <p:transition spd="med">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42B62CE-4831-4C7C-A136-8DEDFC959128}" type="slidenum">
              <a:rPr lang="it-IT"/>
              <a:pPr>
                <a:defRPr/>
              </a:pPr>
              <a:t>‹N›</a:t>
            </a:fld>
            <a:endParaRPr lang="it-IT"/>
          </a:p>
        </p:txBody>
      </p:sp>
    </p:spTree>
  </p:cSld>
  <p:clrMapOvr>
    <a:masterClrMapping/>
  </p:clrMapOvr>
  <p:transition spd="med">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3EFE375-F02F-43EF-99B6-2DA6CD28EBB3}" type="slidenum">
              <a:rPr lang="it-IT"/>
              <a:pPr>
                <a:defRPr/>
              </a:pPr>
              <a:t>‹N›</a:t>
            </a:fld>
            <a:endParaRPr lang="it-IT"/>
          </a:p>
        </p:txBody>
      </p:sp>
    </p:spTree>
  </p:cSld>
  <p:clrMapOvr>
    <a:masterClrMapping/>
  </p:clrMapOvr>
  <p:transition spd="med">
    <p:dissolv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47CB691-2964-4D40-96A7-C667531714F7}"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24B5FB2-38AE-473E-BE4E-96618D02890B}" type="slidenum">
              <a:rPr lang="it-IT"/>
              <a:pPr>
                <a:defRPr/>
              </a:pPr>
              <a:t>‹N›</a:t>
            </a:fld>
            <a:endParaRPr lang="it-IT"/>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4B5CB5B-B1FF-4620-860D-DE7460002B31}"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C3A67B2-E125-4802-9A3B-1B5FBE27EFE9}" type="slidenum">
              <a:rPr lang="it-IT"/>
              <a:pPr>
                <a:defRPr/>
              </a:pPr>
              <a:t>‹N›</a:t>
            </a:fld>
            <a:endParaRPr lang="it-IT"/>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446A504-9773-4A31-B79C-47BB8E737642}"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7B54882-1A69-41AB-9981-1E71860F8670}" type="slidenum">
              <a:rPr lang="it-IT"/>
              <a:pPr>
                <a:defRPr/>
              </a:pPr>
              <a:t>‹N›</a:t>
            </a:fld>
            <a:endParaRPr lang="it-IT"/>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8A0560-E04D-42C5-A6A1-EB9BBDCBDC74}"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5EC44B5-5942-4D1B-B8CE-05C52DE64A2A}" type="slidenum">
              <a:rPr lang="it-IT"/>
              <a:pPr>
                <a:defRPr/>
              </a:pPr>
              <a:t>‹N›</a:t>
            </a:fld>
            <a:endParaRPr lang="it-IT"/>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BD596E7-F67D-487A-8FAF-0222A392A1D8}" type="datetimeFigureOut">
              <a:rPr lang="it-IT"/>
              <a:pPr>
                <a:defRPr/>
              </a:pPr>
              <a:t>15/02/2023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9A00881-A26B-49F5-841A-5C8BD1462BB0}" type="slidenum">
              <a:rPr lang="it-IT"/>
              <a:pPr>
                <a:defRPr/>
              </a:pPr>
              <a:t>‹N›</a:t>
            </a:fld>
            <a:endParaRPr lang="it-IT"/>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67A9315-F191-4F34-8C37-3A8BA598E965}" type="datetimeFigureOut">
              <a:rPr lang="it-IT"/>
              <a:pPr>
                <a:defRPr/>
              </a:pPr>
              <a:t>15/02/2023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36BE032-C8B0-4872-8F9C-F307AA8B7809}" type="slidenum">
              <a:rPr lang="it-IT"/>
              <a:pPr>
                <a:defRPr/>
              </a:pPr>
              <a:t>‹N›</a:t>
            </a:fld>
            <a:endParaRPr lang="it-IT"/>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638A65C-E046-4C8F-96F0-504A0FDEE407}" type="slidenum">
              <a:rPr lang="ca-ES"/>
              <a:pPr>
                <a:defRPr/>
              </a:pPr>
              <a:t>‹N›</a:t>
            </a:fld>
            <a:endParaRPr lang="ca-E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3F0E548-7B40-4055-B206-B0EF67728F45}" type="datetimeFigureOut">
              <a:rPr lang="it-IT"/>
              <a:pPr>
                <a:defRPr/>
              </a:pPr>
              <a:t>15/02/2023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9EB1EAA-70C8-42F1-BDED-B446B7F28703}" type="slidenum">
              <a:rPr lang="it-IT"/>
              <a:pPr>
                <a:defRPr/>
              </a:pPr>
              <a:t>‹N›</a:t>
            </a:fld>
            <a:endParaRPr lang="it-IT"/>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D95B5F2-4C07-4FAC-9246-580045824784}"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E294206-94E0-446C-B0BE-C673F8060B88}" type="slidenum">
              <a:rPr lang="it-IT"/>
              <a:pPr>
                <a:defRPr/>
              </a:pPr>
              <a:t>‹N›</a:t>
            </a:fld>
            <a:endParaRPr lang="it-IT"/>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021800A-214F-4BB6-AA51-17183E23CC45}"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B0C40B5-B22C-4EA4-BD24-562751B26DE8}" type="slidenum">
              <a:rPr lang="it-IT"/>
              <a:pPr>
                <a:defRPr/>
              </a:pPr>
              <a:t>‹N›</a:t>
            </a:fld>
            <a:endParaRPr lang="it-IT"/>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100B122-32A3-41AB-A56E-4AF9DACF4A2E}"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3172C6C-0FA3-41EE-BFE5-C62635D5FD68}" type="slidenum">
              <a:rPr lang="it-IT"/>
              <a:pPr>
                <a:defRPr/>
              </a:pPr>
              <a:t>‹N›</a:t>
            </a:fld>
            <a:endParaRPr lang="it-IT"/>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1E614EF-1020-45FB-A78A-D4217E2E62D9}"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16A4D79-DFBD-48C6-A24F-C9F25C5E0055}" type="slidenum">
              <a:rPr lang="it-IT"/>
              <a:pPr>
                <a:defRPr/>
              </a:pPr>
              <a:t>‹N›</a:t>
            </a:fld>
            <a:endParaRPr lang="it-IT"/>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D2913EE-B089-4ABF-9405-EC216A0FC298}" type="slidenum">
              <a:rPr lang="ca-ES"/>
              <a:pPr>
                <a:defRPr/>
              </a:pPr>
              <a:t>‹N›</a:t>
            </a:fld>
            <a:endParaRPr lang="ca-E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037373E-F60C-4BB3-B047-6DE6715DE184}" type="slidenum">
              <a:rPr lang="ca-ES"/>
              <a:pPr>
                <a:defRPr/>
              </a:pPr>
              <a:t>‹N›</a:t>
            </a:fld>
            <a:endParaRPr lang="ca-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C93FAC6-46F1-4A90-AF36-6FF89D21E000}" type="slidenum">
              <a:rPr lang="ca-ES"/>
              <a:pPr>
                <a:defRPr/>
              </a:pPr>
              <a:t>‹N›</a:t>
            </a:fld>
            <a:endParaRPr lang="ca-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1A024BA-E985-46BB-B05B-540589D0077B}" type="slidenum">
              <a:rPr lang="ca-ES"/>
              <a:pPr>
                <a:defRPr/>
              </a:pPr>
              <a:t>‹N›</a:t>
            </a:fld>
            <a:endParaRPr lang="ca-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FAAE3401-0C50-4471-9AF8-CAEC4AB07362}" type="slidenum">
              <a:rPr lang="ca-ES"/>
              <a:pPr>
                <a:defRPr/>
              </a:pPr>
              <a:t>‹N›</a:t>
            </a:fld>
            <a:endParaRPr lang="ca-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93C4BE86-D7FE-4A2E-9DE1-5A6F63D44E2C}" type="slidenum">
              <a:rPr lang="ca-ES"/>
              <a:pPr>
                <a:defRPr/>
              </a:pPr>
              <a:t>‹N›</a:t>
            </a:fld>
            <a:endParaRPr lang="ca-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15359C9E-A095-406B-A204-FF5530060BD1}" type="slidenum">
              <a:rPr lang="ca-ES"/>
              <a:pPr>
                <a:defRPr/>
              </a:pPr>
              <a:t>‹N›</a:t>
            </a:fld>
            <a:endParaRPr lang="ca-E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96868408-900A-4126-BC61-EDA1F1F9A05C}" type="slidenum">
              <a:rPr lang="ca-ES"/>
              <a:pPr>
                <a:defRPr/>
              </a:pPr>
              <a:t>‹N›</a:t>
            </a:fld>
            <a:endParaRPr lang="ca-E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4376E9D-014A-4250-B275-2594B0EAB0A6}" type="slidenum">
              <a:rPr lang="ca-ES"/>
              <a:pPr>
                <a:defRPr/>
              </a:pPr>
              <a:t>‹N›</a:t>
            </a:fld>
            <a:endParaRPr lang="ca-E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01FA88A-EAE9-48EC-9010-17632329C26E}" type="slidenum">
              <a:rPr lang="ca-ES"/>
              <a:pPr>
                <a:defRPr/>
              </a:pPr>
              <a:t>‹N›</a:t>
            </a:fld>
            <a:endParaRPr lang="ca-E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53A889E-B086-49A0-AC89-7EC76E499248}" type="slidenum">
              <a:rPr lang="ca-ES"/>
              <a:pPr>
                <a:defRPr/>
              </a:pPr>
              <a:t>‹N›</a:t>
            </a:fld>
            <a:endParaRPr lang="ca-E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91FCC14-10A1-4258-9652-8663C8CBDCC9}" type="slidenum">
              <a:rPr lang="ca-ES"/>
              <a:pPr>
                <a:defRPr/>
              </a:pPr>
              <a:t>‹N›</a:t>
            </a:fld>
            <a:endParaRPr lang="ca-E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B1C6A4-64E8-48D6-9E9F-A5702532F75D}"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A51C46B-88A9-430F-BB2D-D43813B7F81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721758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473DEE2-3502-4E7D-934E-AC53D30B4D56}"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7674E1A-2150-482B-985C-877089E8B09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288722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0289434-8EA7-4B07-BBD8-8F662754463C}"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E6CDB07-F972-4051-A536-30821949A9D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546447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A11B895-84AA-4AF1-BD67-28B65346B165}"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6AAC036-928C-490C-871C-2A08897BD65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66781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7EE8ACFF-D4D7-4D38-A8A1-52A4996757DF}" type="slidenum">
              <a:rPr lang="ca-ES"/>
              <a:pPr>
                <a:defRPr/>
              </a:pPr>
              <a:t>‹N›</a:t>
            </a:fld>
            <a:endParaRPr lang="ca-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4B210D4-58C2-47D2-A322-9323DE913306}"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CBF3BDD1-FC7A-4AFA-B1EE-763C5A3C7A6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353315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94D35-8DA3-422D-9A46-ECC2308C2151}"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74EEE4F6-74FC-48E0-AB7E-1AB26A6F056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267640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752BB20-87BB-44DB-B93C-13729F8E3174}"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668EC57-C884-4D2C-B747-66F2CC2271D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235626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C20A6A8-B072-4F61-AAAA-32313C6365E2}"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414BCD5-0307-4F33-A216-50F843513AB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085378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FAC39EB-A30C-40DE-AA89-6602693583AD}"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4F47615-487A-4FF6-B7ED-BBA0E95EAB7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012773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BD0990F-AAFD-406C-83CA-92166C93FED6}"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34F6225-2C06-4636-9A82-A1E6B870CFA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755617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1F3E038-3EBC-47CD-88BE-E85560F94FCA}"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4259895-0934-436F-8BDE-2299D95108F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372593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5D63C-D0D0-4C93-96E7-1C0B046B18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0876286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66E515-FFFE-45F4-8189-20B78B33C8A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4773866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13D061-FDDD-4629-B4E0-8BF28BD8A4E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666809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B4435448-7CC7-4493-A0F5-190C4DFD33AF}" type="slidenum">
              <a:rPr lang="ca-ES"/>
              <a:pPr>
                <a:defRPr/>
              </a:pPr>
              <a:t>‹N›</a:t>
            </a:fld>
            <a:endParaRPr lang="ca-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8A65C-E046-4C8F-96F0-504A0FDEE4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606080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C4BE86-D7FE-4A2E-9DE1-5A6F63D44E2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9990871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E8ACFF-D4D7-4D38-A8A1-52A4996757D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1205865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4435448-7CC7-4493-A0F5-190C4DFD33A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712993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0DCAF6-D1F8-4813-BD03-6A58144B163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1987796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9D0FE8-3860-43AB-842D-050C29FF2D4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2742257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E5DF2-6B0D-46D7-B6BE-BFB3DBE23C5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628580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211CF-7002-400A-8C73-32BA21185D1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960177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6006E79-99A9-496F-8CAD-2D18C15E845F}"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D246A17-DE74-45A6-8833-04C26C934F3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015358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D58FBDB-E6DE-4F5B-851B-9D17E94683C2}"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49E8D2C-0470-440E-90F9-62857E974EA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99250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50DCAF6-D1F8-4813-BD03-6A58144B163D}" type="slidenum">
              <a:rPr lang="ca-ES"/>
              <a:pPr>
                <a:defRPr/>
              </a:pPr>
              <a:t>‹N›</a:t>
            </a:fld>
            <a:endParaRPr lang="ca-E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FE5230-4BFA-463A-A219-DD7E78D8ACC8}"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E200F8F-E423-4127-A9E1-F3A7055DD3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942135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8191A14-34BD-40BD-BF8F-1352D3694BBA}"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8A2809F-1ADE-4CF5-9BC0-CDEC6D6232A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706539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3B31C92-6D32-4881-90A1-235CA6EDBC28}"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35D863B-F85E-4390-A34F-F3F5757B9A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541549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E97FCEF-156D-492F-B57E-87A8604F9F64}"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2F2F846-92C2-4559-B4F4-F6BD3C685D5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582269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7FCF532-3A06-40D4-9E40-31297512C64E}"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59F2DBB-286D-4728-9896-5C2A9E3684F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73691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17A911C-971D-4024-BFB7-7D79B73D96D1}"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C7C9DF2-7759-4529-A34E-BF5FA954B88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336794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602DE0C-3AB4-4A73-A89C-B8A95349C58D}"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45FA646-B332-4C01-8439-58549E5507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539132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9DB436-6D5F-4ADB-815C-0D6F08561A49}"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9FF3DEE-BBD8-4C1A-990F-3BDB9A309F7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968720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0EB6E7-EA51-4BAA-A744-2B6444628351}"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9660166-E5BF-46E1-B477-B4B9F7704C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541185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CE9C50C-0CD3-4958-AF53-6160CE28892E}"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E8B9B0C-5229-4B8C-8683-4A9FCF14002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49570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A9F9688-F76C-4657-ACA3-3C8D0C5D6451}" type="slidenum">
              <a:rPr lang="ca-ES"/>
              <a:pPr>
                <a:defRPr/>
              </a:pPr>
              <a:t>‹N›</a:t>
            </a:fld>
            <a:endParaRPr lang="ca-E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B9D0FE8-3860-43AB-842D-050C29FF2D42}" type="slidenum">
              <a:rPr lang="ca-ES"/>
              <a:pPr>
                <a:defRPr/>
              </a:pPr>
              <a:t>‹N›</a:t>
            </a:fld>
            <a:endParaRPr lang="ca-E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C53B6CA-B2EA-4A78-A253-92DEEBC3854F}"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90CE003-F8C8-4F37-8BCC-8429C863973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06575375"/>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7BC6CF8-5882-4C85-8D3C-685DAB3C7B22}"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6A8212C-29BC-4DBB-859B-753A9A38E3A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83994606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47EAD3B-C542-4231-A5A9-137E4188CB05}"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509532B-827D-4185-AC96-19C709F6268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26293889"/>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48BF12B-34F2-4411-A485-AFDE70CCE1E7}"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65C9A3C6-9CBC-427B-9A10-D893E71420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8992380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D8D4D5A-4F89-46D1-8F23-BCE9AF6374A2}"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8BC92601-237C-457F-BE02-E26129C48D0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73657975"/>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AD38949-7E3E-4886-98A8-727FEF5D9514}"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5AD8427-D8C9-4CDD-814D-9BB4135CBA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083001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194F15A-34FC-402E-A580-F0822CDE216C}"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F0BC374-41E1-46E8-9495-283F0C1FB7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5836080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4AA58-25F5-47A2-8BE2-6BB58935EF36}"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F7CEE58B-1438-4EAC-9E41-559A8A4F24A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596448051"/>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7996363-8CE7-49EE-8E95-0A2D881FF719}"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D45B29E-173F-4201-BBEF-2461FAD7DB6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49474700"/>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39DA0A3-53ED-4B22-A66E-2E7BC8530761}"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A4B790D-829C-4A1B-A078-796A5248BF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020894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3E5DF2-6B0D-46D7-B6BE-BFB3DBE23C54}" type="slidenum">
              <a:rPr lang="ca-ES"/>
              <a:pPr>
                <a:defRPr/>
              </a:pPr>
              <a:t>‹N›</a:t>
            </a:fld>
            <a:endParaRPr lang="ca-E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F1211CF-7002-400A-8C73-32BA21185D1F}" type="slidenum">
              <a:rPr lang="ca-ES"/>
              <a:pPr>
                <a:defRPr/>
              </a:pPr>
              <a:t>‹N›</a:t>
            </a:fld>
            <a:endParaRPr lang="ca-E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C606B0C-F24F-44E4-85E7-A7C51B770288}"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2572DD-7289-4B45-B26E-580555D2C21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A6FD94F-880E-4C3F-997E-B482F1E1AB3C}"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02FA308-F114-42AA-8949-19686342573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A7D8F8-445E-4B97-BFFA-A898825885AA}"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9C6855E-4EE0-4A9C-9ABF-03A1C1971FA6}"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6E8B498-B050-4F54-ACD3-58059B6729A8}"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782ED7E-115B-4860-A417-ED685147660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1791F5A-F03A-488F-93A1-0DA512B05203}"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A54826FA-38F0-4196-8B8B-4F39F868439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4658C50-BAAD-4DF6-9447-F784D08807CB}"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3AD4ABE-23E0-4D66-9276-7BFB6D20F5B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021D7F6-4F97-4D2C-8D75-04E50B0CBEAD}"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19CE95E-CDFD-4E72-B7E7-4A2E635DC27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E9357F3-8273-48CB-B757-8A0D37545ED3}"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643523F-1283-4293-8B1C-A2C5E563737D}"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1AABE1F-B416-4FE2-A596-C6052DB2E1C4}"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58DB66D-1667-4613-9666-9BCC4A85D81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C2EEA61-B2BA-4387-880B-B22CCA3ADE2F}" type="slidenum">
              <a:rPr lang="ca-ES"/>
              <a:pPr>
                <a:defRPr/>
              </a:pPr>
              <a:t>‹N›</a:t>
            </a:fld>
            <a:endParaRPr lang="ca-E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1FC503-8BD2-4146-B099-6806F5BC6880}"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C68239A-426D-439F-A619-F8FF4B1D92F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B8D721D-5FFE-4552-9E2A-6E74D86DB120}"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A1B0CE7-8D5A-4FE8-8E13-C2C855DAB1CD}"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CE9C50C-0CD3-4958-AF53-6160CE28892E}"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E8B9B0C-5229-4B8C-8683-4A9FCF14002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C53B6CA-B2EA-4A78-A253-92DEEBC3854F}"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90CE003-F8C8-4F37-8BCC-8429C863973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7BC6CF8-5882-4C85-8D3C-685DAB3C7B22}"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6A8212C-29BC-4DBB-859B-753A9A38E3A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47EAD3B-C542-4231-A5A9-137E4188CB05}"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509532B-827D-4185-AC96-19C709F6268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48BF12B-34F2-4411-A485-AFDE70CCE1E7}" type="datetimeFigureOut">
              <a:rPr lang="it-IT">
                <a:solidFill>
                  <a:prstClr val="black">
                    <a:tint val="75000"/>
                  </a:prstClr>
                </a:solidFill>
              </a:rPr>
              <a:pPr>
                <a:defRPr/>
              </a:pPr>
              <a:t>15/02/2023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65C9A3C6-9CBC-427B-9A10-D893E71420C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D8D4D5A-4F89-46D1-8F23-BCE9AF6374A2}" type="datetimeFigureOut">
              <a:rPr lang="it-IT">
                <a:solidFill>
                  <a:prstClr val="black">
                    <a:tint val="75000"/>
                  </a:prstClr>
                </a:solidFill>
              </a:rPr>
              <a:pPr>
                <a:defRPr/>
              </a:pPr>
              <a:t>15/02/2023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8BC92601-237C-457F-BE02-E26129C48D0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AD38949-7E3E-4886-98A8-727FEF5D9514}" type="datetimeFigureOut">
              <a:rPr lang="it-IT">
                <a:solidFill>
                  <a:prstClr val="black">
                    <a:tint val="75000"/>
                  </a:prstClr>
                </a:solidFill>
              </a:rPr>
              <a:pPr>
                <a:defRPr/>
              </a:pPr>
              <a:t>15/02/2023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5AD8427-D8C9-4CDD-814D-9BB4135CBA5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194F15A-34FC-402E-A580-F0822CDE216C}"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CF0BC374-41E1-46E8-9495-283F0C1FB7B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C4E374C-3343-4603-AC00-5C43120E3CE9}" type="slidenum">
              <a:rPr lang="ca-ES"/>
              <a:pPr>
                <a:defRPr/>
              </a:pPr>
              <a:t>‹N›</a:t>
            </a:fld>
            <a:endParaRPr lang="ca-E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B14AA58-25F5-47A2-8BE2-6BB58935EF36}" type="datetimeFigureOut">
              <a:rPr lang="it-IT">
                <a:solidFill>
                  <a:prstClr val="black">
                    <a:tint val="75000"/>
                  </a:prstClr>
                </a:solidFill>
              </a:rPr>
              <a:pPr>
                <a:defRPr/>
              </a:pPr>
              <a:t>15/02/2023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F7CEE58B-1438-4EAC-9E41-559A8A4F24A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7996363-8CE7-49EE-8E95-0A2D881FF719}"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D45B29E-173F-4201-BBEF-2461FAD7DB6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39DA0A3-53ED-4B22-A66E-2E7BC8530761}"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A4B790D-829C-4A1B-A078-796A5248BFC5}"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74BB2BC-4916-4F3B-8DE0-5DF7674BFE87}" type="slidenum">
              <a:rPr lang="ca-ES"/>
              <a:pPr>
                <a:defRPr/>
              </a:pPr>
              <a:t>‹N›</a:t>
            </a:fld>
            <a:endParaRPr lang="ca-E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484CF5D-654D-42B5-94F1-CFA13A85063B}" type="slidenum">
              <a:rPr lang="ca-ES"/>
              <a:pPr>
                <a:defRPr/>
              </a:pPr>
              <a:t>‹N›</a:t>
            </a:fld>
            <a:endParaRPr lang="ca-E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5B3136C-5F5F-4302-B473-5E0DC6B18BA8}" type="slidenum">
              <a:rPr lang="ca-ES"/>
              <a:pPr>
                <a:defRPr/>
              </a:pPr>
              <a:t>‹N›</a:t>
            </a:fld>
            <a:endParaRPr lang="ca-E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9FAC6025-967F-4A25-94DE-2AB0E0A0D113}" type="slidenum">
              <a:rPr lang="ca-ES"/>
              <a:pPr>
                <a:defRPr/>
              </a:pPr>
              <a:t>‹N›</a:t>
            </a:fld>
            <a:endParaRPr lang="ca-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4C87ACEB-7EB6-4649-BBE7-A5D40A071205}" type="slidenum">
              <a:rPr lang="ca-ES"/>
              <a:pPr>
                <a:defRPr/>
              </a:pPr>
              <a:t>‹N›</a:t>
            </a:fld>
            <a:endParaRPr lang="ca-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493506D-AA9B-486C-80E6-6B5BE24ED505}" type="slidenum">
              <a:rPr lang="ca-ES"/>
              <a:pPr>
                <a:defRPr/>
              </a:pPr>
              <a:t>‹N›</a:t>
            </a:fld>
            <a:endParaRPr lang="ca-ES"/>
          </a:p>
        </p:txBody>
      </p:sp>
    </p:spTree>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6F84896-A280-4AC3-8C38-A6171FC661BA}" type="slidenum">
              <a:rPr lang="ca-ES"/>
              <a:pPr>
                <a:defRPr/>
              </a:pPr>
              <a:t>‹N›</a:t>
            </a:fld>
            <a:endParaRPr lang="ca-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94992B0-5672-4520-B3C6-33BF0F6738C6}" type="slidenum">
              <a:rPr lang="ca-ES"/>
              <a:pPr>
                <a:defRPr/>
              </a:pPr>
              <a:t>‹N›</a:t>
            </a:fld>
            <a:endParaRPr lang="ca-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F7E87F7-F32E-42A7-A3F3-145400E009EE}" type="slidenum">
              <a:rPr lang="ca-ES"/>
              <a:pPr>
                <a:defRPr/>
              </a:pPr>
              <a:t>‹N›</a:t>
            </a:fld>
            <a:endParaRPr lang="ca-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07B1605-B010-4FFF-BE36-736DC9F7451B}" type="slidenum">
              <a:rPr lang="ca-ES"/>
              <a:pPr>
                <a:defRPr/>
              </a:pPr>
              <a:t>‹N›</a:t>
            </a:fld>
            <a:endParaRPr lang="ca-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6E15D1E-6023-4E84-882C-6EF07726274F}" type="slidenum">
              <a:rPr lang="it-IT"/>
              <a:pPr>
                <a:defRPr/>
              </a:pPr>
              <a:t>‹N›</a:t>
            </a:fld>
            <a:endParaRPr lang="it-IT"/>
          </a:p>
        </p:txBody>
      </p:sp>
    </p:spTree>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49F3F47-8BA5-4F56-AA86-1362FAA85209}" type="slidenum">
              <a:rPr lang="it-IT"/>
              <a:pPr>
                <a:defRPr/>
              </a:pPr>
              <a:t>‹N›</a:t>
            </a:fld>
            <a:endParaRPr lang="it-IT"/>
          </a:p>
        </p:txBody>
      </p:sp>
    </p:spTree>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430BCB2-A779-450C-A52B-6D7710FE1554}" type="slidenum">
              <a:rPr lang="it-IT"/>
              <a:pPr>
                <a:defRPr/>
              </a:pPr>
              <a:t>‹N›</a:t>
            </a:fld>
            <a:endParaRPr lang="it-IT"/>
          </a:p>
        </p:txBody>
      </p:sp>
    </p:spTree>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5B1A009-5969-4F7E-B4C5-D43A98582357}" type="slidenum">
              <a:rPr lang="it-IT"/>
              <a:pPr>
                <a:defRPr/>
              </a:pPr>
              <a:t>‹N›</a:t>
            </a:fld>
            <a:endParaRPr lang="it-IT"/>
          </a:p>
        </p:txBody>
      </p:sp>
    </p:spTree>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918C6A3-9D45-4597-890D-C24BCBED98FB}" type="slidenum">
              <a:rPr lang="it-IT"/>
              <a:pPr>
                <a:defRPr/>
              </a:pPr>
              <a:t>‹N›</a:t>
            </a:fld>
            <a:endParaRPr lang="it-IT"/>
          </a:p>
        </p:txBody>
      </p:sp>
    </p:spTree>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6950B77-F30A-409B-A094-AAA83D4D9CA4}" type="slidenum">
              <a:rPr lang="it-IT"/>
              <a:pPr>
                <a:defRPr/>
              </a:pPr>
              <a:t>‹N›</a:t>
            </a:fld>
            <a:endParaRPr lang="it-IT"/>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38DAEC6-AC11-4171-9AF4-D27552A6CDDB}" type="slidenum">
              <a:rPr lang="ca-ES"/>
              <a:pPr>
                <a:defRPr/>
              </a:pPr>
              <a:t>‹N›</a:t>
            </a:fld>
            <a:endParaRPr lang="ca-ES"/>
          </a:p>
        </p:txBody>
      </p:sp>
    </p:spTree>
  </p:cSld>
  <p:clrMapOvr>
    <a:masterClrMapping/>
  </p:clrMapOvr>
  <p:transition spd="slow">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AF5046D-F237-4DA2-9D5D-FF7A5F8D7597}" type="slidenum">
              <a:rPr lang="it-IT"/>
              <a:pPr>
                <a:defRPr/>
              </a:pPr>
              <a:t>‹N›</a:t>
            </a:fld>
            <a:endParaRPr lang="it-IT"/>
          </a:p>
        </p:txBody>
      </p:sp>
    </p:spTree>
  </p:cSld>
  <p:clrMapOvr>
    <a:masterClrMapping/>
  </p:clrMapOvr>
  <p:transitio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31015E3-6E0B-46C1-BF39-37B2F9932C44}" type="slidenum">
              <a:rPr lang="it-IT"/>
              <a:pPr>
                <a:defRPr/>
              </a:pPr>
              <a:t>‹N›</a:t>
            </a:fld>
            <a:endParaRPr lang="it-IT"/>
          </a:p>
        </p:txBody>
      </p:sp>
    </p:spTree>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D1F64EA-9B20-465F-BB5E-89F75D25EE8F}" type="slidenum">
              <a:rPr lang="it-IT"/>
              <a:pPr>
                <a:defRPr/>
              </a:pPr>
              <a:t>‹N›</a:t>
            </a:fld>
            <a:endParaRPr lang="it-IT"/>
          </a:p>
        </p:txBody>
      </p:sp>
    </p:spTree>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A321A9F-D269-4876-8D28-1B43ED74191A}" type="slidenum">
              <a:rPr lang="it-IT"/>
              <a:pPr>
                <a:defRPr/>
              </a:pPr>
              <a:t>‹N›</a:t>
            </a:fld>
            <a:endParaRPr lang="it-IT"/>
          </a:p>
        </p:txBody>
      </p:sp>
    </p:spTree>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61ABF13-7A0F-4ABF-B7CF-6B59CE991975}" type="slidenum">
              <a:rPr lang="it-IT"/>
              <a:pPr>
                <a:defRPr/>
              </a:pPr>
              <a:t>‹N›</a:t>
            </a:fld>
            <a:endParaRPr lang="it-IT"/>
          </a:p>
        </p:txBody>
      </p:sp>
    </p:spTree>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CDEF43C-7600-4D79-B6AD-52BC09C5CDEA}" type="slidenum">
              <a:rPr lang="ca-ES"/>
              <a:pPr>
                <a:defRPr/>
              </a:pPr>
              <a:t>‹N›</a:t>
            </a:fld>
            <a:endParaRPr lang="ca-ES"/>
          </a:p>
        </p:txBody>
      </p:sp>
    </p:spTree>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2ABDB5-835A-48B8-8F2B-9894AA7ADE97}" type="slidenum">
              <a:rPr lang="ca-ES"/>
              <a:pPr>
                <a:defRPr/>
              </a:pPr>
              <a:t>‹N›</a:t>
            </a:fld>
            <a:endParaRPr lang="ca-ES"/>
          </a:p>
        </p:txBody>
      </p:sp>
    </p:spTree>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5C65F86-503B-4BDB-95E7-9AF022F80EA5}" type="slidenum">
              <a:rPr lang="ca-ES"/>
              <a:pPr>
                <a:defRPr/>
              </a:pPr>
              <a:t>‹N›</a:t>
            </a:fld>
            <a:endParaRPr lang="ca-ES"/>
          </a:p>
        </p:txBody>
      </p:sp>
    </p:spTree>
  </p:cSld>
  <p:clrMapOvr>
    <a:masterClrMapping/>
  </p:clrMapOvr>
  <p:transition spd="slow">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B04B09E-9BC7-4BE5-923A-D15D73E409F5}" type="slidenum">
              <a:rPr lang="ca-ES"/>
              <a:pPr>
                <a:defRPr/>
              </a:pPr>
              <a:t>‹N›</a:t>
            </a:fld>
            <a:endParaRPr lang="ca-ES"/>
          </a:p>
        </p:txBody>
      </p:sp>
    </p:spTree>
  </p:cSld>
  <p:clrMapOvr>
    <a:masterClrMapping/>
  </p:clrMapOvr>
  <p:transition spd="slow">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9433DD4-A773-439F-B46C-597C215382F0}" type="slidenum">
              <a:rPr lang="ca-ES"/>
              <a:pPr>
                <a:defRPr/>
              </a:pPr>
              <a:t>‹N›</a:t>
            </a:fld>
            <a:endParaRPr lang="ca-E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4C0E24F9-B14A-4920-89BF-A49A714AAEC6}" type="slidenum">
              <a:rPr lang="ca-ES"/>
              <a:pPr>
                <a:defRPr/>
              </a:pPr>
              <a:t>‹N›</a:t>
            </a:fld>
            <a:endParaRPr lang="ca-ES"/>
          </a:p>
        </p:txBody>
      </p:sp>
    </p:spTree>
  </p:cSld>
  <p:clrMapOvr>
    <a:masterClrMapping/>
  </p:clrMapOvr>
  <p:transition spd="slow">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3C83E61-0183-4344-A790-9D7DC8546032}" type="slidenum">
              <a:rPr lang="ca-ES"/>
              <a:pPr>
                <a:defRPr/>
              </a:pPr>
              <a:t>‹N›</a:t>
            </a:fld>
            <a:endParaRPr lang="ca-ES"/>
          </a:p>
        </p:txBody>
      </p:sp>
    </p:spTree>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54CCE313-44C8-469B-9262-5156EFF1FB59}" type="slidenum">
              <a:rPr lang="ca-ES"/>
              <a:pPr>
                <a:defRPr/>
              </a:pPr>
              <a:t>‹N›</a:t>
            </a:fld>
            <a:endParaRPr lang="ca-ES"/>
          </a:p>
        </p:txBody>
      </p:sp>
    </p:spTree>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3D6A0CE-4A6A-4AFA-B35A-8B2E9B03B31F}" type="slidenum">
              <a:rPr lang="ca-ES"/>
              <a:pPr>
                <a:defRPr/>
              </a:pPr>
              <a:t>‹N›</a:t>
            </a:fld>
            <a:endParaRPr lang="ca-ES"/>
          </a:p>
        </p:txBody>
      </p:sp>
    </p:spTree>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805DAB9-9C47-4C20-9B91-EA06BB9DCC0B}" type="slidenum">
              <a:rPr lang="ca-ES"/>
              <a:pPr>
                <a:defRPr/>
              </a:pPr>
              <a:t>‹N›</a:t>
            </a:fld>
            <a:endParaRPr lang="ca-ES"/>
          </a:p>
        </p:txBody>
      </p:sp>
    </p:spTree>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D84796A-7150-4A6A-B484-50EED659B84B}" type="slidenum">
              <a:rPr lang="ca-ES"/>
              <a:pPr>
                <a:defRPr/>
              </a:pPr>
              <a:t>‹N›</a:t>
            </a:fld>
            <a:endParaRPr lang="ca-ES"/>
          </a:p>
        </p:txBody>
      </p:sp>
    </p:spTree>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DE72096-9069-4AF4-B86D-7B0970F437BB}" type="slidenum">
              <a:rPr lang="ca-ES"/>
              <a:pPr>
                <a:defRPr/>
              </a:pPr>
              <a:t>‹N›</a:t>
            </a:fld>
            <a:endParaRPr lang="ca-ES"/>
          </a:p>
        </p:txBody>
      </p:sp>
    </p:spTree>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2517984-D472-491B-8B78-335872C93AE2}"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6AC4277-39BF-4D3F-8F3D-6D3CE0215E18}"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3066998-4417-49F0-ACE3-B8A48B125454}"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904D48-7879-4CCD-B2A2-7F1A4BEAD8EA}"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48636CE-FF8E-4D4D-B6BC-440A61908AD8}"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4FE6DC3-AF2C-4D15-A66A-4FBC093C13E8}"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0EB8E7E-3613-4F0C-9E5A-F39C5630FDF8}"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EA70F7C-5387-4C3E-8E97-97C3AF29C74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E3FE4277-C6ED-4201-8F90-1C24CE039454}" type="slidenum">
              <a:rPr lang="ca-ES"/>
              <a:pPr>
                <a:defRPr/>
              </a:pPr>
              <a:t>‹N›</a:t>
            </a:fld>
            <a:endParaRPr lang="ca-ES"/>
          </a:p>
        </p:txBody>
      </p:sp>
    </p:spTree>
  </p:cSld>
  <p:clrMapOvr>
    <a:masterClrMapping/>
  </p:clrMapOvr>
  <p:transition spd="slow">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3FEA6BC-2660-4E38-B9DF-6F89D5BE8169}" type="datetimeFigureOut">
              <a:rPr lang="it-IT"/>
              <a:pPr>
                <a:defRPr/>
              </a:pPr>
              <a:t>15/02/2023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4AC4EAB-CB7A-4014-B3BE-A13CE0AC539A}"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EA0D541-557E-422C-BDA2-F08F1F0F2FA5}" type="datetimeFigureOut">
              <a:rPr lang="it-IT"/>
              <a:pPr>
                <a:defRPr/>
              </a:pPr>
              <a:t>15/02/2023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8E393B2-2261-4622-BE42-D6B6207C09E1}"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E5DDCE5-39D8-4E41-A711-CF452D7D33B8}" type="datetimeFigureOut">
              <a:rPr lang="it-IT"/>
              <a:pPr>
                <a:defRPr/>
              </a:pPr>
              <a:t>15/02/2023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F7B76F1-DA25-4D9C-AB6F-70689F8FC11B}"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77854BD-8E67-467D-BB54-86A853CF4045}"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98A03A2-308C-45CC-9199-2344ADFBE280}"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A1B4118-9E2F-47EA-A8AC-46DBEDABD9EA}" type="datetimeFigureOut">
              <a:rPr lang="it-IT"/>
              <a:pPr>
                <a:defRPr/>
              </a:pPr>
              <a:t>15/02/2023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AF68942-E142-4A8E-A77E-AA54CAD8219B}"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BAA5CDE-E242-41A4-9397-FA44FAB88B57}"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8B1847-ECD9-40BE-B78B-5BA7D73EBC7F}"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97B261-AD3C-4F14-AEB7-6D9458CDAD67}" type="datetimeFigureOut">
              <a:rPr lang="it-IT"/>
              <a:pPr>
                <a:defRPr/>
              </a:pPr>
              <a:t>15/02/2023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E86919-3699-428C-99D0-E486DE4CA386}"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8FAE2AC7-DFE1-4AF7-85C1-78D6079EBB76}" type="slidenum">
              <a:rPr lang="ca-ES"/>
              <a:pPr>
                <a:defRPr/>
              </a:pPr>
              <a:t>‹N›</a:t>
            </a:fld>
            <a:endParaRPr lang="ca-ES"/>
          </a:p>
        </p:txBody>
      </p:sp>
    </p:spTree>
  </p:cSld>
  <p:clrMapOvr>
    <a:masterClrMapping/>
  </p:clrMapOvr>
  <p:transition spd="slow">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195C15-A8EC-44CA-8AB3-71CAB9A9C49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7EA077E-96A8-4627-949B-2B9EBBFF62F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1631054-2790-442F-9EC6-400EF2376054}" type="slidenum">
              <a:rPr lang="ca-ES"/>
              <a:pPr>
                <a:defRPr/>
              </a:pPr>
              <a:t>‹N›</a:t>
            </a:fld>
            <a:endParaRPr lang="ca-ES"/>
          </a:p>
        </p:txBody>
      </p:sp>
    </p:spTree>
  </p:cSld>
  <p:clrMapOvr>
    <a:masterClrMapping/>
  </p:clrMapOvr>
  <p:transition spd="slow">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C8FBD4-1BBE-4459-951A-D81EB3D60114}"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D69CC19-303F-48B6-A484-7240C675BF6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955CBD4-94F8-44FA-8D20-FCCC5B81EE6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8BDD35F-B81D-4D1F-AA76-36A5BAA266B5}"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6DC8144-33CB-4301-829F-F710074D4AC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EEB214E-777E-4F51-9C0E-791A4BF6DBD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7F249BD-152F-4E4E-A896-243E5054ADB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81970C7-FC7A-4A7C-AF3D-84AB1CD91E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E28B14C-1EFA-4D62-A34D-DD71B2EC81A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0AE250B-8969-4D2B-9A71-5C006EB790B2}" type="slidenum">
              <a:rPr lang="ca-ES"/>
              <a:pPr>
                <a:defRPr/>
              </a:pPr>
              <a:t>‹N›</a:t>
            </a:fld>
            <a:endParaRPr lang="ca-ES"/>
          </a:p>
        </p:txBody>
      </p:sp>
    </p:spTree>
  </p:cSld>
  <p:clrMapOvr>
    <a:masterClrMapping/>
  </p:clrMapOvr>
  <p:transition spd="slow">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15/02/2023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909CDB7B-31E8-415D-9F63-15CF5FE21A07}"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ED72B68-04B3-4F5B-AF93-4F61280867AD}"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AF3AE798-EE98-4936-A2B9-5FD392E5769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80485916"/>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59983A2B-24B8-4C7B-83CE-BA2527CE32E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322B8100-03EC-4EBD-8C08-BF3301B5543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04ADB5C8-2BC1-43AF-A110-C71242EE68B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B27A7A30-3624-4128-BBB1-6336E5349885}" type="datetimeFigureOut">
              <a:rPr lang="it-IT"/>
              <a:pPr>
                <a:defRPr/>
              </a:pPr>
              <a:t>15/02/2023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F0DFFD8D-3427-4C37-9B3C-C9A18A0927E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A9BF8DDB-AD39-4275-9331-A36D846B058E}"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AF6E1A93-BDD5-45FB-9BAB-5DDECA345E52}"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0EFF75F4-06AE-4805-ADC7-00C2CB2CDCA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21751677"/>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C879F26F-A91F-4DBB-AD65-1DA86FC41AF5}"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472165626"/>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4987CCB6-6642-427F-8D4A-6E6F421A916F}"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ACEE3F19-56DC-4ADD-A9F7-A1B0EFA22F9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25591612"/>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CC8858F-FBB4-42F7-8F89-AADAA8263F1C}"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D4A0EE85-DF2F-4C85-9211-C24C8D4F870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09159598"/>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C879F26F-A91F-4DBB-AD65-1DA86FC41AF5}"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F4C86B9F-3471-4ECD-96D4-D06412E5F0F8}"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789D3A0-9E6E-4C55-8174-C2E5DACF7015}"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CC8858F-FBB4-42F7-8F89-AADAA8263F1C}" type="datetimeFigureOut">
              <a:rPr lang="it-IT">
                <a:solidFill>
                  <a:prstClr val="black">
                    <a:tint val="75000"/>
                  </a:prstClr>
                </a:solidFill>
              </a:rPr>
              <a:pPr>
                <a:defRPr/>
              </a:pPr>
              <a:t>15/02/2023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D4A0EE85-DF2F-4C85-9211-C24C8D4F8701}"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2EDA2A2F-6162-4F4B-A16F-DEC86344305E}"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B4CD2EC3-05E4-40C7-82D7-4F3B333E597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10A2B09E-DFFE-44CC-BF8E-D20B66AA804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cs typeface="+mn-cs"/>
              </a:defRPr>
            </a:lvl1pPr>
          </a:lstStyle>
          <a:p>
            <a:pPr>
              <a:defRPr/>
            </a:pPr>
            <a:fld id="{5D753ED5-DB34-4C03-8F6D-A72A7F5855E4}" type="datetimeFigureOut">
              <a:rPr lang="it-IT"/>
              <a:pPr>
                <a:defRPr/>
              </a:pPr>
              <a:t>15/02/2023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cs typeface="+mn-cs"/>
              </a:defRPr>
            </a:lvl1pPr>
          </a:lstStyle>
          <a:p>
            <a:pPr>
              <a:defRPr/>
            </a:pPr>
            <a:fld id="{9C79E1EA-DABD-4E93-8E39-717F526D678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xmlns=""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cs typeface="+mn-cs"/>
              </a:rPr>
              <a:pPr/>
              <a:t>‹N›</a:t>
            </a:fld>
            <a:endParaRPr lang="it-IT">
              <a:solidFill>
                <a:srgbClr val="000000"/>
              </a:solidFill>
              <a:latin typeface="Times New Roman" pitchFamily="18" charset="0"/>
              <a:cs typeface="+mn-cs"/>
            </a:endParaRPr>
          </a:p>
        </p:txBody>
      </p:sp>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xmlns=""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6D60FAB-F084-4F58-9146-2D5023A3AACC}" type="slidenum">
              <a:rPr lang="it-IT">
                <a:solidFill>
                  <a:srgbClr val="000000"/>
                </a:solidFill>
                <a:latin typeface="Times New Roman" pitchFamily="18" charset="0"/>
              </a:rPr>
              <a:pPr/>
              <a:t>‹N›</a:t>
            </a:fld>
            <a:endParaRPr lang="it-IT">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A0B5E7F-5019-462F-8DAF-4606630D13C1}" type="datetimeFigureOut">
              <a:rPr lang="it-IT" smtClean="0">
                <a:solidFill>
                  <a:prstClr val="black">
                    <a:tint val="75000"/>
                  </a:prstClr>
                </a:solidFill>
                <a:latin typeface="Calibri"/>
                <a:cs typeface="+mn-cs"/>
              </a:rPr>
              <a:pPr fontAlgn="auto">
                <a:spcBef>
                  <a:spcPts val="0"/>
                </a:spcBef>
                <a:spcAft>
                  <a:spcPts val="0"/>
                </a:spcAft>
              </a:pPr>
              <a:t>15/02/2023</a:t>
            </a:fld>
            <a:endParaRPr lang="it-IT">
              <a:solidFill>
                <a:prstClr val="black">
                  <a:tint val="75000"/>
                </a:prstClr>
              </a:solidFill>
              <a:latin typeface="Calibri"/>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5270C7B-9D6D-42A1-A015-D6CBFE5A69FE}" type="slidenum">
              <a:rPr lang="it-IT" smtClean="0">
                <a:solidFill>
                  <a:prstClr val="black">
                    <a:tint val="75000"/>
                  </a:prstClr>
                </a:solidFill>
                <a:latin typeface="Calibri"/>
                <a:cs typeface="+mn-cs"/>
              </a:rPr>
              <a:pPr fontAlgn="auto">
                <a:spcBef>
                  <a:spcPts val="0"/>
                </a:spcBef>
                <a:spcAft>
                  <a:spcPts val="0"/>
                </a:spcAft>
              </a:pPr>
              <a:t>‹N›</a:t>
            </a:fld>
            <a:endParaRPr lang="it-IT">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google.it/url?sa=i&amp;rct=j&amp;q=&amp;esrc=s&amp;source=images&amp;cd=&amp;cad=rja&amp;uact=8&amp;ved=0ahUKEwjfg6D3qK_SAhVCxRQKHX3MD0sQjRwIBw&amp;url=https://piovonomiracoli.wordpress.com/2015/03/02/signore-e-bello-stare-qui-con-te/&amp;bvm=bv.148073327,d.ZGg&amp;psig=AFQjCNFk9DNnhyMc9uEH1UJEqAs4t3ZTEg&amp;ust=1488250945641689" TargetMode="Externa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0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8.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6.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6.xml"/></Relationships>
</file>

<file path=ppt/slides/_rels/slide4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16.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6.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6.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6.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6.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6.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6.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6.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google.it/url?sa=i&amp;rct=j&amp;q=&amp;esrc=s&amp;source=images&amp;cd=&amp;cad=rja&amp;uact=8&amp;ved=0ahUKEwiuyICFpa_SAhXGWBQKHeb7BEoQjRwIBw&amp;url=https://www.youtube.com/watch?v=hdiS-Lsjgts&amp;bvm=bv.148073327,d.ZGg&amp;psig=AFQjCNFk9DNnhyMc9uEH1UJEqAs4t3ZTEg&amp;ust=1488250945641689" TargetMode="External"/><Relationship Id="rId1" Type="http://schemas.openxmlformats.org/officeDocument/2006/relationships/slideLayout" Target="../slideLayouts/slideLayout17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google.it/url?sa=i&amp;rct=j&amp;q=&amp;esrc=s&amp;source=images&amp;cd=&amp;cad=rja&amp;uact=8&amp;ved=0ahUKEwjQrp36pa_SAhXGQBQKHTu_CkkQjRwIBw&amp;url=http://www.papaboys.org/lo-sai-che-dio-sta-facendo-grandi-cose-in-te-ora/&amp;bvm=bv.148073327,d.ZGg&amp;psig=AFQjCNFk9DNnhyMc9uEH1UJEqAs4t3ZTEg&amp;ust=1488250945641689" TargetMode="External"/><Relationship Id="rId1" Type="http://schemas.openxmlformats.org/officeDocument/2006/relationships/slideLayout" Target="../slideLayouts/slideLayout17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2.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2.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oogle.it/url?sa=i&amp;rct=j&amp;q=&amp;esrc=s&amp;source=images&amp;cd=&amp;cad=rja&amp;uact=8&amp;ved=0ahUKEwjWq_vXpa_SAhXLERQKHeryC0oQjRwIBw&amp;url=http://paolotescione.altervista.org/preghiera-della-trasfigurazione-del-signore-gesu-chiedere-un-aiuto-importante/&amp;bvm=bv.148073327,d.ZGg&amp;psig=AFQjCNFk9DNnhyMc9uEH1UJEqAs4t3ZTEg&amp;ust=1488250945641689" TargetMode="External"/><Relationship Id="rId1" Type="http://schemas.openxmlformats.org/officeDocument/2006/relationships/slideLayout" Target="../slideLayouts/slideLayout17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google.it/url?sa=i&amp;rct=j&amp;q=&amp;esrc=s&amp;source=images&amp;cd=&amp;cad=rja&amp;uact=8&amp;ved=0ahUKEwjrj_PVo6_SAhVF6RQKHTzcA0oQjRwIBw&amp;url=http://www.consolata.org/new/index.php/spiritualita/domenica-missionaria/item/390-i-domenica-di-quaresima&amp;bvm=bv.148073327,d.ZGg&amp;psig=AFQjCNF2G01kJtulqi9Haw5EEWMEZUFF8Q&amp;ust=1488249307631024" TargetMode="External"/><Relationship Id="rId1" Type="http://schemas.openxmlformats.org/officeDocument/2006/relationships/slideLayout" Target="../slideLayouts/slideLayout19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4.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4.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4.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4.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4.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4.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4.xml"/></Relationships>
</file>

<file path=ppt/slides/_rels/slide8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4.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05.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05.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05.xml"/></Relationships>
</file>

<file path=ppt/slides/_rels/slide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9.xml"/></Relationships>
</file>

<file path=ppt/slides/_rels/slide9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4857750" y="214313"/>
            <a:ext cx="4286250" cy="3786187"/>
          </a:xfrm>
          <a:prstGeom prst="rect">
            <a:avLst/>
          </a:prstGeom>
          <a:noFill/>
          <a:ln w="9525">
            <a:noFill/>
            <a:miter lim="800000"/>
            <a:headEnd/>
            <a:tailEnd/>
          </a:ln>
          <a:effectLst>
            <a:outerShdw dist="45791" dir="3378596" algn="ctr" rotWithShape="0">
              <a:schemeClr val="tx1"/>
            </a:outerShdw>
          </a:effectLst>
        </p:spPr>
        <p:txBody>
          <a:bodyPr>
            <a:spAutoFit/>
          </a:bodyPr>
          <a:lstStyle/>
          <a:p>
            <a:pPr algn="ctr" eaLnBrk="0" hangingPunct="0">
              <a:defRPr/>
            </a:pPr>
            <a:r>
              <a:rPr lang="ca-ES" sz="6600" b="1" i="1" dirty="0" smtClean="0">
                <a:solidFill>
                  <a:srgbClr val="CC3399"/>
                </a:solidFill>
                <a:latin typeface="Comic Sans MS" pitchFamily="66" charset="0"/>
              </a:rPr>
              <a:t>Seconda </a:t>
            </a:r>
            <a:endParaRPr lang="ca-ES" sz="6600" b="1" i="1" dirty="0">
              <a:solidFill>
                <a:srgbClr val="CC3399"/>
              </a:solidFill>
              <a:latin typeface="Comic Sans MS" pitchFamily="66" charset="0"/>
            </a:endParaRPr>
          </a:p>
          <a:p>
            <a:pPr algn="ctr" eaLnBrk="0" hangingPunct="0">
              <a:defRPr/>
            </a:pPr>
            <a:r>
              <a:rPr lang="ca-ES" sz="6600" b="1" i="1" dirty="0">
                <a:solidFill>
                  <a:srgbClr val="CC3399"/>
                </a:solidFill>
                <a:latin typeface="Comic Sans MS" pitchFamily="66" charset="0"/>
              </a:rPr>
              <a:t>domenica</a:t>
            </a:r>
          </a:p>
          <a:p>
            <a:pPr algn="ctr" eaLnBrk="0" hangingPunct="0">
              <a:defRPr/>
            </a:pPr>
            <a:r>
              <a:rPr lang="ca-ES" sz="4800" b="1" i="1" dirty="0">
                <a:solidFill>
                  <a:srgbClr val="CC3399"/>
                </a:solidFill>
                <a:latin typeface="Comic Sans MS" pitchFamily="66" charset="0"/>
              </a:rPr>
              <a:t> </a:t>
            </a:r>
            <a:r>
              <a:rPr lang="ca-ES" sz="4400" b="1" i="1" dirty="0">
                <a:solidFill>
                  <a:srgbClr val="CC3399"/>
                </a:solidFill>
                <a:latin typeface="Comic Sans MS" pitchFamily="66" charset="0"/>
              </a:rPr>
              <a:t>di </a:t>
            </a:r>
            <a:r>
              <a:rPr lang="ca-ES" sz="6000" b="1" i="1" dirty="0">
                <a:solidFill>
                  <a:srgbClr val="CC3399"/>
                </a:solidFill>
                <a:latin typeface="Comic Sans MS" pitchFamily="66" charset="0"/>
              </a:rPr>
              <a:t>Quaresima</a:t>
            </a:r>
          </a:p>
        </p:txBody>
      </p:sp>
      <p:sp>
        <p:nvSpPr>
          <p:cNvPr id="10245" name="Text Box 5"/>
          <p:cNvSpPr txBox="1">
            <a:spLocks noChangeArrowheads="1"/>
          </p:cNvSpPr>
          <p:nvPr/>
        </p:nvSpPr>
        <p:spPr bwMode="auto">
          <a:xfrm>
            <a:off x="5473933" y="4286256"/>
            <a:ext cx="3134191" cy="1569660"/>
          </a:xfrm>
          <a:prstGeom prst="rect">
            <a:avLst/>
          </a:prstGeom>
          <a:noFill/>
          <a:ln w="9525">
            <a:noFill/>
            <a:miter lim="800000"/>
            <a:headEnd/>
            <a:tailEnd/>
          </a:ln>
          <a:effectLst>
            <a:outerShdw dist="53882" dir="2700000" algn="ctr" rotWithShape="0">
              <a:schemeClr val="bg1"/>
            </a:outerShdw>
          </a:effectLst>
        </p:spPr>
        <p:txBody>
          <a:bodyPr wrap="none">
            <a:spAutoFit/>
          </a:bodyPr>
          <a:lstStyle/>
          <a:p>
            <a:pPr algn="ctr" eaLnBrk="0" hangingPunct="0">
              <a:defRPr/>
            </a:pPr>
            <a:r>
              <a:rPr lang="ca-ES" sz="4800" b="1" i="1" dirty="0">
                <a:solidFill>
                  <a:srgbClr val="0805B3"/>
                </a:solidFill>
                <a:latin typeface="Comic Sans MS" pitchFamily="66" charset="0"/>
              </a:rPr>
              <a:t> </a:t>
            </a:r>
            <a:r>
              <a:rPr lang="ca-ES" sz="4800" b="1" i="1" dirty="0" smtClean="0">
                <a:solidFill>
                  <a:srgbClr val="0805B3"/>
                </a:solidFill>
                <a:latin typeface="Comic Sans MS" pitchFamily="66" charset="0"/>
              </a:rPr>
              <a:t>5  </a:t>
            </a:r>
            <a:r>
              <a:rPr lang="ca-ES" sz="4800" b="1" i="1" dirty="0" smtClean="0">
                <a:solidFill>
                  <a:srgbClr val="0805B3"/>
                </a:solidFill>
                <a:latin typeface="Comic Sans MS" pitchFamily="66" charset="0"/>
              </a:rPr>
              <a:t>marzo</a:t>
            </a:r>
            <a:endParaRPr lang="ca-ES" sz="4800" b="1" i="1" dirty="0">
              <a:solidFill>
                <a:srgbClr val="0805B3"/>
              </a:solidFill>
              <a:latin typeface="Comic Sans MS" pitchFamily="66" charset="0"/>
            </a:endParaRPr>
          </a:p>
          <a:p>
            <a:pPr algn="ctr" eaLnBrk="0" hangingPunct="0">
              <a:defRPr/>
            </a:pPr>
            <a:r>
              <a:rPr lang="ca-ES" sz="4800" b="1" i="1" dirty="0" smtClean="0">
                <a:solidFill>
                  <a:srgbClr val="0805B3"/>
                </a:solidFill>
                <a:latin typeface="Comic Sans MS" pitchFamily="66" charset="0"/>
              </a:rPr>
              <a:t>2023</a:t>
            </a:r>
            <a:endParaRPr lang="ca-ES" sz="4800" i="1" dirty="0">
              <a:solidFill>
                <a:srgbClr val="0805B3"/>
              </a:solidFill>
              <a:latin typeface="Comic Sans MS" pitchFamily="66" charset="0"/>
            </a:endParaRPr>
          </a:p>
        </p:txBody>
      </p:sp>
      <p:pic>
        <p:nvPicPr>
          <p:cNvPr id="2050" name="Picture 2" descr="http://www.mariocase.it/lafenice/I/trasfigurazion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5076056"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out)">
                                      <p:cBhvr>
                                        <p:cTn id="7" dur="500"/>
                                        <p:tgtEl>
                                          <p:spTgt spid="10244"/>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box(in)">
                                      <p:cBhvr>
                                        <p:cTn id="11"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utoUpdateAnimBg="0"/>
      <p:bldP spid="1024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latin typeface="Aharoni" panose="02010803020104030203" pitchFamily="2" charset="-79"/>
                <a:cs typeface="Aharoni" panose="02010803020104030203" pitchFamily="2" charset="-79"/>
              </a:rPr>
              <a:t>Dio mia grazia, mia speranza, ricco </a:t>
            </a:r>
            <a:endParaRPr lang="it-IT" sz="4000" dirty="0" smtClean="0">
              <a:latin typeface="Aharoni" panose="02010803020104030203" pitchFamily="2" charset="-79"/>
              <a:cs typeface="Aharoni" panose="02010803020104030203" pitchFamily="2" charset="-79"/>
            </a:endParaRPr>
          </a:p>
          <a:p>
            <a:r>
              <a:rPr lang="it-IT" sz="4000" dirty="0" smtClean="0">
                <a:latin typeface="Aharoni" panose="02010803020104030203" pitchFamily="2" charset="-79"/>
                <a:cs typeface="Aharoni" panose="02010803020104030203" pitchFamily="2" charset="-79"/>
              </a:rPr>
              <a:t>e </a:t>
            </a:r>
            <a:r>
              <a:rPr lang="it-IT" sz="4000" dirty="0">
                <a:latin typeface="Aharoni" panose="02010803020104030203" pitchFamily="2" charset="-79"/>
                <a:cs typeface="Aharoni" panose="02010803020104030203" pitchFamily="2" charset="-79"/>
              </a:rPr>
              <a:t>grande Redentore, </a:t>
            </a:r>
            <a:endParaRPr lang="it-IT" sz="4000" dirty="0" smtClean="0">
              <a:latin typeface="Aharoni" panose="02010803020104030203" pitchFamily="2" charset="-79"/>
              <a:cs typeface="Aharoni" panose="02010803020104030203" pitchFamily="2" charset="-79"/>
            </a:endParaRPr>
          </a:p>
          <a:p>
            <a:r>
              <a:rPr lang="it-IT" sz="4000" dirty="0" smtClean="0">
                <a:latin typeface="Aharoni" panose="02010803020104030203" pitchFamily="2" charset="-79"/>
                <a:cs typeface="Aharoni" panose="02010803020104030203" pitchFamily="2" charset="-79"/>
              </a:rPr>
              <a:t>tu </a:t>
            </a:r>
            <a:r>
              <a:rPr lang="it-IT" sz="4000" dirty="0">
                <a:latin typeface="Aharoni" panose="02010803020104030203" pitchFamily="2" charset="-79"/>
                <a:cs typeface="Aharoni" panose="02010803020104030203" pitchFamily="2" charset="-79"/>
              </a:rPr>
              <a:t>Re umile e potente, </a:t>
            </a: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xmlns="" val="5592947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isultati immagini per trasfigurazione">
            <a:hlinkClick r:id="rId2"/>
          </p:cNvPr>
          <p:cNvPicPr>
            <a:picLocks noChangeAspect="1" noChangeArrowheads="1"/>
          </p:cNvPicPr>
          <p:nvPr/>
        </p:nvPicPr>
        <p:blipFill>
          <a:blip r:embed="rId3" cstate="print"/>
          <a:srcRect/>
          <a:stretch>
            <a:fillRect/>
          </a:stretch>
        </p:blipFill>
        <p:spPr bwMode="auto">
          <a:xfrm>
            <a:off x="0" y="0"/>
            <a:ext cx="9144000" cy="725197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214313" y="-307507"/>
            <a:ext cx="8715375" cy="4401205"/>
          </a:xfrm>
          <a:prstGeom prst="rect">
            <a:avLst/>
          </a:prstGeom>
          <a:noFill/>
          <a:ln w="9525">
            <a:noFill/>
            <a:miter lim="800000"/>
            <a:headEnd/>
            <a:tailEnd/>
          </a:ln>
        </p:spPr>
        <p:txBody>
          <a:bodyPr anchor="ctr">
            <a:spAutoFit/>
          </a:bodyPr>
          <a:lstStyle/>
          <a:p>
            <a:pPr algn="just"/>
            <a:endParaRPr lang="it-IT" sz="4000" dirty="0" smtClean="0">
              <a:latin typeface="Tahoma" pitchFamily="34" charset="0"/>
              <a:ea typeface="Times New Roman" pitchFamily="18" charset="0"/>
              <a:cs typeface="Tahoma" pitchFamily="34" charset="0"/>
            </a:endParaRPr>
          </a:p>
          <a:p>
            <a:pPr algn="just"/>
            <a:r>
              <a:rPr lang="it-IT" sz="4000" dirty="0" smtClean="0">
                <a:latin typeface="Tahoma" pitchFamily="34" charset="0"/>
                <a:ea typeface="Times New Roman" pitchFamily="18" charset="0"/>
                <a:cs typeface="Tahoma" pitchFamily="34" charset="0"/>
              </a:rPr>
              <a:t>Per </a:t>
            </a:r>
            <a:r>
              <a:rPr lang="it-IT" sz="4000" dirty="0" smtClean="0">
                <a:latin typeface="Tahoma" pitchFamily="34" charset="0"/>
                <a:ea typeface="Times New Roman" pitchFamily="18" charset="0"/>
                <a:cs typeface="Tahoma" pitchFamily="34" charset="0"/>
              </a:rPr>
              <a:t>la partecipazione ai tuoi gloriosi misteri vogliamo renderti grazie, o Signore, perché a noi ancora pellegrini sulla terra fai pregustare i beni del cielo. Per Cristo nostro Signore. </a:t>
            </a:r>
            <a:r>
              <a:rPr lang="it-IT" sz="4000" dirty="0">
                <a:latin typeface="Tahoma" pitchFamily="34" charset="0"/>
                <a:ea typeface="Times New Roman" pitchFamily="18" charset="0"/>
                <a:cs typeface="Tahoma" pitchFamily="34" charset="0"/>
              </a:rPr>
              <a:t>			</a:t>
            </a:r>
            <a:r>
              <a:rPr lang="it-IT" sz="4000" b="1" dirty="0">
                <a:latin typeface="Tahoma" pitchFamily="34" charset="0"/>
                <a:ea typeface="Times New Roman" pitchFamily="18" charset="0"/>
                <a:cs typeface="Tahoma" pitchFamily="34" charset="0"/>
              </a:rPr>
              <a:t>Amen. </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214313" y="142875"/>
            <a:ext cx="8929687" cy="5632311"/>
          </a:xfrm>
          <a:prstGeom prst="rect">
            <a:avLst/>
          </a:prstGeom>
          <a:noFill/>
          <a:ln w="9525">
            <a:noFill/>
            <a:miter lim="800000"/>
            <a:headEnd/>
            <a:tailEnd/>
          </a:ln>
        </p:spPr>
        <p:txBody>
          <a:bodyPr>
            <a:spAutoFit/>
          </a:bodyPr>
          <a:lstStyle/>
          <a:p>
            <a:pPr eaLnBrk="0" hangingPunct="0"/>
            <a:r>
              <a:rPr lang="it-IT" sz="4000" dirty="0">
                <a:solidFill>
                  <a:prstClr val="black"/>
                </a:solidFill>
                <a:latin typeface="Calibri" pitchFamily="34" charset="0"/>
              </a:rPr>
              <a:t>Il Signore sia con voi.</a:t>
            </a:r>
          </a:p>
          <a:p>
            <a:pPr eaLnBrk="0" hangingPunct="0"/>
            <a:r>
              <a:rPr lang="it-IT" sz="4000" b="1" dirty="0">
                <a:solidFill>
                  <a:prstClr val="black"/>
                </a:solidFill>
                <a:latin typeface="Calibri" pitchFamily="34" charset="0"/>
              </a:rPr>
              <a:t>E con il tuo spirito. </a:t>
            </a:r>
            <a:endParaRPr lang="it-IT" sz="4000" dirty="0">
              <a:solidFill>
                <a:prstClr val="black"/>
              </a:solidFill>
              <a:latin typeface="Calibri" pitchFamily="34" charset="0"/>
            </a:endParaRPr>
          </a:p>
          <a:p>
            <a:pPr eaLnBrk="0" hangingPunct="0"/>
            <a:endParaRPr lang="it-IT" sz="4000" dirty="0" smtClean="0">
              <a:solidFill>
                <a:prstClr val="black"/>
              </a:solidFill>
              <a:latin typeface="Calibri" pitchFamily="34" charset="0"/>
            </a:endParaRPr>
          </a:p>
          <a:p>
            <a:pPr eaLnBrk="0" hangingPunct="0"/>
            <a:r>
              <a:rPr lang="it-IT" sz="4000" dirty="0" smtClean="0">
                <a:solidFill>
                  <a:prstClr val="black"/>
                </a:solidFill>
                <a:latin typeface="Calibri" pitchFamily="34" charset="0"/>
              </a:rPr>
              <a:t>Benedici </a:t>
            </a:r>
            <a:r>
              <a:rPr lang="it-IT" sz="4000" dirty="0" smtClean="0">
                <a:solidFill>
                  <a:prstClr val="black"/>
                </a:solidFill>
                <a:latin typeface="Calibri" pitchFamily="34" charset="0"/>
              </a:rPr>
              <a:t>sempre i tuoi fedeli, o Padre, perché, aderendo al Vangelo del tuo </a:t>
            </a:r>
            <a:endParaRPr lang="it-IT" sz="4000" dirty="0" smtClean="0">
              <a:solidFill>
                <a:prstClr val="black"/>
              </a:solidFill>
              <a:latin typeface="Calibri" pitchFamily="34" charset="0"/>
            </a:endParaRPr>
          </a:p>
          <a:p>
            <a:pPr eaLnBrk="0" hangingPunct="0"/>
            <a:r>
              <a:rPr lang="it-IT" sz="4000" smtClean="0">
                <a:solidFill>
                  <a:prstClr val="black"/>
                </a:solidFill>
                <a:latin typeface="Calibri" pitchFamily="34" charset="0"/>
              </a:rPr>
              <a:t>Figlio </a:t>
            </a:r>
            <a:r>
              <a:rPr lang="it-IT" sz="4000" dirty="0" smtClean="0">
                <a:solidFill>
                  <a:prstClr val="black"/>
                </a:solidFill>
                <a:latin typeface="Calibri" pitchFamily="34" charset="0"/>
              </a:rPr>
              <a:t>unigenito, possano </a:t>
            </a:r>
            <a:r>
              <a:rPr lang="it-IT" sz="4000" smtClean="0">
                <a:solidFill>
                  <a:prstClr val="black"/>
                </a:solidFill>
                <a:latin typeface="Calibri" pitchFamily="34" charset="0"/>
              </a:rPr>
              <a:t>desiderare </a:t>
            </a:r>
            <a:endParaRPr lang="it-IT" sz="4000" smtClean="0">
              <a:solidFill>
                <a:prstClr val="black"/>
              </a:solidFill>
              <a:latin typeface="Calibri" pitchFamily="34" charset="0"/>
            </a:endParaRPr>
          </a:p>
          <a:p>
            <a:pPr eaLnBrk="0" hangingPunct="0"/>
            <a:r>
              <a:rPr lang="it-IT" sz="4000" smtClean="0">
                <a:solidFill>
                  <a:prstClr val="black"/>
                </a:solidFill>
                <a:latin typeface="Calibri" pitchFamily="34" charset="0"/>
              </a:rPr>
              <a:t>e </a:t>
            </a:r>
            <a:r>
              <a:rPr lang="it-IT" sz="4000" dirty="0" smtClean="0">
                <a:solidFill>
                  <a:prstClr val="black"/>
                </a:solidFill>
                <a:latin typeface="Calibri" pitchFamily="34" charset="0"/>
              </a:rPr>
              <a:t>raggiungere la gloria manifestata agli apostoli in tutta la sua bellezza. </a:t>
            </a:r>
            <a:endParaRPr lang="it-IT" sz="4000" smtClean="0">
              <a:solidFill>
                <a:prstClr val="black"/>
              </a:solidFill>
              <a:latin typeface="Calibri" pitchFamily="34" charset="0"/>
            </a:endParaRPr>
          </a:p>
          <a:p>
            <a:pPr eaLnBrk="0" hangingPunct="0"/>
            <a:r>
              <a:rPr lang="it-IT" sz="4000" dirty="0" smtClean="0">
                <a:solidFill>
                  <a:prstClr val="black"/>
                </a:solidFill>
                <a:latin typeface="Calibri" pitchFamily="34" charset="0"/>
              </a:rPr>
              <a:t>Per </a:t>
            </a:r>
            <a:r>
              <a:rPr lang="it-IT" sz="4000" dirty="0" smtClean="0">
                <a:solidFill>
                  <a:prstClr val="black"/>
                </a:solidFill>
                <a:latin typeface="Calibri" pitchFamily="34" charset="0"/>
              </a:rPr>
              <a:t>Cristo nostro Signore. 		</a:t>
            </a:r>
            <a:r>
              <a:rPr lang="it-IT" sz="4000" b="1" dirty="0" smtClean="0">
                <a:solidFill>
                  <a:prstClr val="black"/>
                </a:solidFill>
                <a:effectLst>
                  <a:outerShdw blurRad="38100" dist="38100" dir="2700000" algn="tl">
                    <a:srgbClr val="000000">
                      <a:alpha val="43137"/>
                    </a:srgbClr>
                  </a:outerShdw>
                </a:effectLst>
                <a:latin typeface="Calibri" pitchFamily="34" charset="0"/>
              </a:rPr>
              <a:t>Amen.</a:t>
            </a:r>
            <a:endParaRPr lang="it-IT" sz="4000" b="1" dirty="0">
              <a:solidFill>
                <a:prstClr val="black"/>
              </a:solidFill>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548680"/>
            <a:ext cx="8424936" cy="4401205"/>
          </a:xfrm>
          <a:prstGeom prst="rect">
            <a:avLst/>
          </a:prstGeom>
        </p:spPr>
        <p:txBody>
          <a:bodyPr wrap="square">
            <a:spAutoFit/>
          </a:bodyPr>
          <a:lstStyle/>
          <a:p>
            <a:pPr eaLnBrk="0" hangingPunct="0"/>
            <a:r>
              <a:rPr lang="it-IT" sz="4000" dirty="0" smtClean="0">
                <a:solidFill>
                  <a:prstClr val="black"/>
                </a:solidFill>
                <a:latin typeface="Calibri" pitchFamily="34" charset="0"/>
              </a:rPr>
              <a:t>E la benedizione di</a:t>
            </a:r>
            <a:r>
              <a:rPr lang="it-IT" sz="4000" dirty="0" smtClean="0">
                <a:solidFill>
                  <a:prstClr val="black"/>
                </a:solidFill>
                <a:latin typeface="Calibri" pitchFamily="34" charset="0"/>
              </a:rPr>
              <a:t> </a:t>
            </a:r>
            <a:r>
              <a:rPr lang="it-IT" sz="4000" dirty="0" smtClean="0">
                <a:solidFill>
                  <a:prstClr val="black"/>
                </a:solidFill>
                <a:latin typeface="Calibri" pitchFamily="34" charset="0"/>
              </a:rPr>
              <a:t>Dio onnipotente </a:t>
            </a:r>
          </a:p>
          <a:p>
            <a:pPr eaLnBrk="0" hangingPunct="0"/>
            <a:r>
              <a:rPr lang="it-IT" sz="4000" dirty="0" smtClean="0">
                <a:solidFill>
                  <a:prstClr val="black"/>
                </a:solidFill>
                <a:latin typeface="Calibri" pitchFamily="34" charset="0"/>
              </a:rPr>
              <a:t>Padre e Figlio e Spirito Santo.		</a:t>
            </a:r>
          </a:p>
          <a:p>
            <a:pPr eaLnBrk="0" hangingPunct="0"/>
            <a:r>
              <a:rPr lang="it-IT" sz="4000" b="1" dirty="0" smtClean="0">
                <a:solidFill>
                  <a:prstClr val="black"/>
                </a:solidFill>
                <a:latin typeface="Calibri" pitchFamily="34" charset="0"/>
              </a:rPr>
              <a:t>Amen. </a:t>
            </a:r>
            <a:endParaRPr lang="it-IT" sz="4000" dirty="0" smtClean="0">
              <a:solidFill>
                <a:prstClr val="black"/>
              </a:solidFill>
              <a:latin typeface="Calibri" pitchFamily="34" charset="0"/>
            </a:endParaRPr>
          </a:p>
          <a:p>
            <a:pPr eaLnBrk="0" hangingPunct="0"/>
            <a:endParaRPr lang="it-IT" sz="4000" dirty="0" smtClean="0">
              <a:solidFill>
                <a:prstClr val="black"/>
              </a:solidFill>
              <a:latin typeface="Calibri" pitchFamily="34" charset="0"/>
            </a:endParaRPr>
          </a:p>
          <a:p>
            <a:pPr eaLnBrk="0" hangingPunct="0"/>
            <a:r>
              <a:rPr lang="it-IT" sz="4000" dirty="0" smtClean="0">
                <a:solidFill>
                  <a:prstClr val="black"/>
                </a:solidFill>
                <a:latin typeface="Calibri" pitchFamily="34" charset="0"/>
              </a:rPr>
              <a:t>Con Gesù, vincendo le tentazioni: </a:t>
            </a:r>
          </a:p>
          <a:p>
            <a:pPr eaLnBrk="0" hangingPunct="0"/>
            <a:r>
              <a:rPr lang="it-IT" sz="4000" dirty="0" smtClean="0">
                <a:solidFill>
                  <a:prstClr val="black"/>
                </a:solidFill>
                <a:latin typeface="Calibri" pitchFamily="34" charset="0"/>
              </a:rPr>
              <a:t>andate in pace.</a:t>
            </a:r>
          </a:p>
          <a:p>
            <a:pPr eaLnBrk="0" hangingPunct="0"/>
            <a:r>
              <a:rPr lang="it-IT" sz="4000" b="1" dirty="0" smtClean="0">
                <a:solidFill>
                  <a:prstClr val="black"/>
                </a:solidFill>
                <a:latin typeface="Calibri" pitchFamily="34" charset="0"/>
              </a:rPr>
              <a:t>Rendiamo grazie a Dio. </a:t>
            </a:r>
            <a:endParaRPr lang="it-IT" sz="4000" dirty="0">
              <a:solidFill>
                <a:prstClr val="black"/>
              </a:solidFill>
              <a:latin typeface="Calibri" pitchFamily="34" charset="0"/>
            </a:endParaRPr>
          </a:p>
        </p:txBody>
      </p:sp>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4" descr="N:\05 Fotografie\Gite\Terrasanta\Terrasanta 2007\Terrasanta 2007 790.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714348" y="214290"/>
            <a:ext cx="763382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Ciao a tutti</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e</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buona </a:t>
            </a:r>
          </a:p>
          <a:p>
            <a:pPr algn="ctr" eaLnBrk="0" hangingPunct="0">
              <a:defRPr/>
            </a:pPr>
            <a:r>
              <a:rPr lang="it-IT" sz="9600" b="1" dirty="0">
                <a:ln w="11430"/>
                <a:solidFill>
                  <a:srgbClr val="CC3399"/>
                </a:solidFill>
                <a:effectLst>
                  <a:outerShdw blurRad="80000" dist="40000" dir="5040000" algn="tl">
                    <a:srgbClr val="000000">
                      <a:alpha val="30000"/>
                    </a:srgbClr>
                  </a:outerShdw>
                </a:effectLst>
                <a:latin typeface="Lucida Calligraphy" pitchFamily="66" charset="0"/>
              </a:rPr>
              <a:t>domenica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500" b="1" i="0" u="none" strike="noStrike" cap="none" normalizeH="0" baseline="0" dirty="0" smtClean="0">
                <a:ln>
                  <a:noFill/>
                </a:ln>
                <a:solidFill>
                  <a:schemeClr val="tx1"/>
                </a:solidFill>
                <a:effectLst/>
                <a:latin typeface="Arial" pitchFamily="34" charset="0"/>
                <a:cs typeface="Arial" pitchFamily="34" charset="0"/>
              </a:rPr>
              <a:t>Quello che abbiamo udito</a:t>
            </a:r>
            <a:endParaRPr kumimoji="0" lang="it-IT" sz="4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40320544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latin typeface="Arial" pitchFamily="34" charset="0"/>
                <a:cs typeface="Arial" pitchFamily="34" charset="0"/>
              </a:rPr>
              <a:t>quello che abbiam veduto</a:t>
            </a:r>
          </a:p>
        </p:txBody>
      </p:sp>
    </p:spTree>
    <p:extLst>
      <p:ext uri="{BB962C8B-B14F-4D97-AF65-F5344CB8AC3E}">
        <p14:creationId xmlns:p14="http://schemas.microsoft.com/office/powerpoint/2010/main" xmlns="" val="9014202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p>
        </p:txBody>
      </p:sp>
    </p:spTree>
    <p:extLst>
      <p:ext uri="{BB962C8B-B14F-4D97-AF65-F5344CB8AC3E}">
        <p14:creationId xmlns:p14="http://schemas.microsoft.com/office/powerpoint/2010/main" xmlns="" val="20558225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chemeClr val="bg1"/>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xmlns="" val="6155655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latin typeface="Arial" pitchFamily="34" charset="0"/>
                <a:cs typeface="Arial" pitchFamily="34" charset="0"/>
              </a:rPr>
              <a:t>dell’amore</a:t>
            </a:r>
            <a:r>
              <a:rPr lang="en-GB" sz="4500" b="1" dirty="0">
                <a:latin typeface="Arial" pitchFamily="34" charset="0"/>
                <a:cs typeface="Arial" pitchFamily="34" charset="0"/>
              </a:rPr>
              <a:t> </a:t>
            </a:r>
            <a:r>
              <a:rPr lang="en-GB" sz="4500" b="1" dirty="0" err="1">
                <a:latin typeface="Arial" pitchFamily="34" charset="0"/>
                <a:cs typeface="Arial" pitchFamily="34" charset="0"/>
              </a:rPr>
              <a:t>infinito</a:t>
            </a:r>
            <a:r>
              <a:rPr lang="en-GB" sz="4500" b="1" dirty="0">
                <a:latin typeface="Arial" pitchFamily="34" charset="0"/>
                <a:cs typeface="Arial" pitchFamily="34" charset="0"/>
              </a:rPr>
              <a:t> </a:t>
            </a:r>
            <a:r>
              <a:rPr lang="en-GB" sz="4500" b="1" dirty="0" err="1">
                <a:latin typeface="Arial" pitchFamily="34" charset="0"/>
                <a:cs typeface="Arial" pitchFamily="34" charset="0"/>
              </a:rPr>
              <a:t>l’annunciamo</a:t>
            </a:r>
            <a:r>
              <a:rPr lang="en-GB" sz="4500" b="1" dirty="0">
                <a:latin typeface="Arial" pitchFamily="34" charset="0"/>
                <a:cs typeface="Arial" pitchFamily="34" charset="0"/>
              </a:rPr>
              <a:t> a </a:t>
            </a:r>
            <a:r>
              <a:rPr lang="en-GB" sz="4500" b="1" dirty="0" err="1">
                <a:latin typeface="Arial" pitchFamily="34" charset="0"/>
                <a:cs typeface="Arial" pitchFamily="34" charset="0"/>
              </a:rPr>
              <a:t>voi</a:t>
            </a:r>
            <a:r>
              <a:rPr lang="en-GB" sz="4500" b="1" dirty="0">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23555" name="Picture 3" descr="C:\Users\fede\Desktop\cuo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7070049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de\Desktop\La-gioia-dei-grandi(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1889567" y="281589"/>
            <a:ext cx="5364867" cy="1323439"/>
          </a:xfrm>
          <a:prstGeom prst="rect">
            <a:avLst/>
          </a:prstGeom>
          <a:solidFill>
            <a:srgbClr val="FFFFFF">
              <a:alpha val="69804"/>
            </a:srgbClr>
          </a:solidFill>
          <a:ln>
            <a:noFill/>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Black" pitchFamily="34" charset="0"/>
                <a:cs typeface="Courier New" pitchFamily="49" charset="0"/>
              </a:rPr>
              <a:t>Grandi cose</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4000" b="0" i="0" u="none" strike="noStrike" cap="none" normalizeH="0" baseline="0" dirty="0" smtClean="0">
                <a:ln>
                  <a:noFill/>
                </a:ln>
                <a:solidFill>
                  <a:schemeClr val="tx1"/>
                </a:solidFill>
                <a:effectLst/>
                <a:latin typeface="Arial Black" pitchFamily="34" charset="0"/>
                <a:cs typeface="Courier New" pitchFamily="49" charset="0"/>
              </a:rPr>
              <a:t>ha fatto il Signore!</a:t>
            </a:r>
            <a:endParaRPr kumimoji="0" lang="it-IT" sz="4000" b="0" i="0" u="none" strike="noStrike" cap="none" normalizeH="0" baseline="0" dirty="0" smtClean="0">
              <a:ln>
                <a:noFill/>
              </a:ln>
              <a:solidFill>
                <a:schemeClr val="tx1"/>
              </a:solidFill>
              <a:effectLst/>
              <a:latin typeface="Arial Black" pitchFamily="34" charset="0"/>
              <a:cs typeface="Arial" pitchFamily="34" charset="0"/>
            </a:endParaRPr>
          </a:p>
        </p:txBody>
      </p:sp>
    </p:spTree>
    <p:extLst>
      <p:ext uri="{BB962C8B-B14F-4D97-AF65-F5344CB8AC3E}">
        <p14:creationId xmlns:p14="http://schemas.microsoft.com/office/powerpoint/2010/main" xmlns="" val="33749487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frasi_d_amore-74803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89204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004048" y="2151728"/>
            <a:ext cx="4032448" cy="2554545"/>
          </a:xfrm>
          <a:prstGeom prst="rect">
            <a:avLst/>
          </a:prstGeom>
        </p:spPr>
        <p:txBody>
          <a:bodyPr wrap="square">
            <a:spAutoFit/>
          </a:bodyPr>
          <a:lstStyle/>
          <a:p>
            <a:pPr lvl="0" eaLnBrk="0" hangingPunct="0"/>
            <a:r>
              <a:rPr lang="it-IT" sz="4000" dirty="0">
                <a:latin typeface="Arial Black" pitchFamily="34" charset="0"/>
                <a:cs typeface="Courier New" pitchFamily="49" charset="0"/>
              </a:rPr>
              <a:t>Del suo amore vogliamo parlare</a:t>
            </a:r>
            <a:r>
              <a:rPr lang="it-IT" sz="4000" dirty="0" smtClean="0">
                <a:latin typeface="Arial Black" pitchFamily="34" charset="0"/>
                <a:cs typeface="Courier New" pitchFamily="49" charset="0"/>
              </a:rPr>
              <a:t>:</a:t>
            </a:r>
            <a:endParaRPr lang="it-IT" sz="4000" dirty="0">
              <a:latin typeface="Arial Black" pitchFamily="34" charset="0"/>
              <a:cs typeface="Arial" pitchFamily="34" charset="0"/>
            </a:endParaRPr>
          </a:p>
        </p:txBody>
      </p:sp>
    </p:spTree>
    <p:extLst>
      <p:ext uri="{BB962C8B-B14F-4D97-AF65-F5344CB8AC3E}">
        <p14:creationId xmlns:p14="http://schemas.microsoft.com/office/powerpoint/2010/main" xmlns="" val="21706376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jesus_children1.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591826" y="2132856"/>
            <a:ext cx="5960348" cy="47251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59532" y="188640"/>
            <a:ext cx="8424936" cy="1323439"/>
          </a:xfrm>
          <a:prstGeom prst="rect">
            <a:avLst/>
          </a:prstGeom>
        </p:spPr>
        <p:txBody>
          <a:bodyPr wrap="square">
            <a:spAutoFit/>
          </a:bodyPr>
          <a:lstStyle/>
          <a:p>
            <a:pPr lvl="0" algn="ctr" eaLnBrk="0" hangingPunct="0"/>
            <a:r>
              <a:rPr lang="it-IT" sz="4000" dirty="0">
                <a:latin typeface="Arial Black" pitchFamily="34" charset="0"/>
                <a:cs typeface="Courier New" pitchFamily="49" charset="0"/>
              </a:rPr>
              <a:t>Dio </a:t>
            </a:r>
            <a:r>
              <a:rPr lang="it-IT" sz="4000" dirty="0" smtClean="0">
                <a:latin typeface="Arial Black" pitchFamily="34" charset="0"/>
                <a:cs typeface="Courier New" pitchFamily="49" charset="0"/>
              </a:rPr>
              <a:t>Padre</a:t>
            </a:r>
          </a:p>
          <a:p>
            <a:pPr lvl="0" algn="ctr" eaLnBrk="0" hangingPunct="0"/>
            <a:r>
              <a:rPr lang="it-IT" sz="4000" dirty="0" smtClean="0">
                <a:latin typeface="Arial Black" pitchFamily="34" charset="0"/>
                <a:cs typeface="Courier New" pitchFamily="49" charset="0"/>
              </a:rPr>
              <a:t>il </a:t>
            </a:r>
            <a:r>
              <a:rPr lang="it-IT" sz="4000" dirty="0">
                <a:latin typeface="Arial Black" pitchFamily="34" charset="0"/>
                <a:cs typeface="Courier New" pitchFamily="49" charset="0"/>
              </a:rPr>
              <a:t>suo Figlio ha </a:t>
            </a:r>
            <a:r>
              <a:rPr lang="it-IT" sz="4000" dirty="0" smtClean="0">
                <a:latin typeface="Arial Black" pitchFamily="34" charset="0"/>
                <a:cs typeface="Courier New" pitchFamily="49" charset="0"/>
              </a:rPr>
              <a:t>donato</a:t>
            </a:r>
            <a:endParaRPr lang="it-IT" sz="4000" dirty="0">
              <a:latin typeface="Arial Black" pitchFamily="34" charset="0"/>
              <a:cs typeface="Arial" pitchFamily="34" charset="0"/>
            </a:endParaRPr>
          </a:p>
        </p:txBody>
      </p:sp>
    </p:spTree>
    <p:extLst>
      <p:ext uri="{BB962C8B-B14F-4D97-AF65-F5344CB8AC3E}">
        <p14:creationId xmlns:p14="http://schemas.microsoft.com/office/powerpoint/2010/main" xmlns="" val="24992874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27984" y="2459504"/>
            <a:ext cx="3816424" cy="1938992"/>
          </a:xfrm>
          <a:prstGeom prst="rect">
            <a:avLst/>
          </a:prstGeom>
        </p:spPr>
        <p:txBody>
          <a:bodyPr wrap="square">
            <a:spAutoFit/>
          </a:bodyPr>
          <a:lstStyle/>
          <a:p>
            <a:pPr lvl="0" eaLnBrk="0" hangingPunct="0"/>
            <a:r>
              <a:rPr lang="en-GB" sz="4000" dirty="0" err="1">
                <a:latin typeface="Arial Black" pitchFamily="34" charset="0"/>
                <a:cs typeface="Courier New" pitchFamily="49" charset="0"/>
              </a:rPr>
              <a:t>sulla</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croce</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l’abbiamo</a:t>
            </a:r>
            <a:r>
              <a:rPr lang="en-GB" sz="4000" dirty="0">
                <a:latin typeface="Arial Black" pitchFamily="34" charset="0"/>
                <a:cs typeface="Courier New" pitchFamily="49" charset="0"/>
              </a:rPr>
              <a:t> </a:t>
            </a:r>
            <a:r>
              <a:rPr lang="en-GB" sz="4000" dirty="0" err="1">
                <a:latin typeface="Arial Black" pitchFamily="34" charset="0"/>
                <a:cs typeface="Courier New" pitchFamily="49" charset="0"/>
              </a:rPr>
              <a:t>veduto</a:t>
            </a:r>
            <a:r>
              <a:rPr lang="en-GB" sz="4000" dirty="0">
                <a:latin typeface="Arial Black" pitchFamily="34" charset="0"/>
                <a:cs typeface="Courier New" pitchFamily="49" charset="0"/>
              </a:rPr>
              <a:t>.</a:t>
            </a:r>
            <a:endParaRPr lang="en-GB" sz="4000" dirty="0">
              <a:latin typeface="Arial Black" pitchFamily="34" charset="0"/>
              <a:cs typeface="Arial" pitchFamily="34" charset="0"/>
            </a:endParaRPr>
          </a:p>
        </p:txBody>
      </p:sp>
      <p:pic>
        <p:nvPicPr>
          <p:cNvPr id="4098" name="Picture 2" descr="C:\Users\fede\Desktop\Gesu in Croce_0.jpg"/>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1" y="0"/>
            <a:ext cx="424201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46127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ede\Desktop\Richiesta-accordata-se-rivolta-allorecchio-destr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3"/>
            <a:ext cx="9144000" cy="6857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3059832" y="2690392"/>
            <a:ext cx="4464496"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4500" b="1" i="0" u="none" strike="noStrike" cap="none" normalizeH="0" baseline="0" dirty="0" smtClean="0">
                <a:ln>
                  <a:noFill/>
                </a:ln>
                <a:solidFill>
                  <a:schemeClr val="tx1"/>
                </a:solidFill>
                <a:effectLst/>
                <a:latin typeface="Arial" pitchFamily="34" charset="0"/>
                <a:cs typeface="Arial" pitchFamily="34" charset="0"/>
              </a:rPr>
              <a:t>Quello che abbiamo udito</a:t>
            </a:r>
            <a:endParaRPr kumimoji="0" lang="it-IT" sz="45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4777700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ede\Desktop\occhio5yp[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22016"/>
            <a:ext cx="9144001" cy="6880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427984" y="116632"/>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a:r>
              <a:rPr lang="it-IT" sz="4500" b="1" dirty="0">
                <a:latin typeface="Arial" pitchFamily="34" charset="0"/>
                <a:cs typeface="Arial" pitchFamily="34" charset="0"/>
              </a:rPr>
              <a:t>quello che abbiam veduto</a:t>
            </a:r>
          </a:p>
        </p:txBody>
      </p:sp>
    </p:spTree>
    <p:extLst>
      <p:ext uri="{BB962C8B-B14F-4D97-AF65-F5344CB8AC3E}">
        <p14:creationId xmlns:p14="http://schemas.microsoft.com/office/powerpoint/2010/main" xmlns="" val="61570187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ede\Desktop\2127059188_33ccb7a5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266" y="0"/>
            <a:ext cx="917626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95536" y="260648"/>
            <a:ext cx="4572000"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it-IT" sz="4500" b="1" dirty="0">
                <a:solidFill>
                  <a:schemeClr val="bg1"/>
                </a:solidFill>
                <a:effectLst>
                  <a:outerShdw blurRad="50800" dist="38100" dir="2700000" algn="tl" rotWithShape="0">
                    <a:prstClr val="black">
                      <a:alpha val="40000"/>
                    </a:prstClr>
                  </a:outerShdw>
                </a:effectLst>
                <a:latin typeface="Arial" pitchFamily="34" charset="0"/>
                <a:cs typeface="Arial" pitchFamily="34" charset="0"/>
              </a:rPr>
              <a:t>quello che abbiam toccato</a:t>
            </a:r>
          </a:p>
        </p:txBody>
      </p:sp>
    </p:spTree>
    <p:extLst>
      <p:ext uri="{BB962C8B-B14F-4D97-AF65-F5344CB8AC3E}">
        <p14:creationId xmlns:p14="http://schemas.microsoft.com/office/powerpoint/2010/main" xmlns="" val="42630098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336985"/>
            <a:ext cx="8352928" cy="1477328"/>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GB" sz="4500" b="1" dirty="0" err="1">
                <a:latin typeface="Arial" pitchFamily="34" charset="0"/>
                <a:cs typeface="Arial" pitchFamily="34" charset="0"/>
              </a:rPr>
              <a:t>dell’amore</a:t>
            </a:r>
            <a:r>
              <a:rPr lang="en-GB" sz="4500" b="1" dirty="0">
                <a:latin typeface="Arial" pitchFamily="34" charset="0"/>
                <a:cs typeface="Arial" pitchFamily="34" charset="0"/>
              </a:rPr>
              <a:t> </a:t>
            </a:r>
            <a:r>
              <a:rPr lang="en-GB" sz="4500" b="1" dirty="0" err="1">
                <a:latin typeface="Arial" pitchFamily="34" charset="0"/>
                <a:cs typeface="Arial" pitchFamily="34" charset="0"/>
              </a:rPr>
              <a:t>infinito</a:t>
            </a:r>
            <a:r>
              <a:rPr lang="en-GB" sz="4500" b="1" dirty="0">
                <a:latin typeface="Arial" pitchFamily="34" charset="0"/>
                <a:cs typeface="Arial" pitchFamily="34" charset="0"/>
              </a:rPr>
              <a:t> </a:t>
            </a:r>
            <a:r>
              <a:rPr lang="en-GB" sz="4500" b="1" dirty="0" err="1">
                <a:latin typeface="Arial" pitchFamily="34" charset="0"/>
                <a:cs typeface="Arial" pitchFamily="34" charset="0"/>
              </a:rPr>
              <a:t>l’annunciamo</a:t>
            </a:r>
            <a:r>
              <a:rPr lang="en-GB" sz="4500" b="1" dirty="0">
                <a:latin typeface="Arial" pitchFamily="34" charset="0"/>
                <a:cs typeface="Arial" pitchFamily="34" charset="0"/>
              </a:rPr>
              <a:t> a </a:t>
            </a:r>
            <a:r>
              <a:rPr lang="en-GB" sz="4500" b="1" dirty="0" err="1">
                <a:latin typeface="Arial" pitchFamily="34" charset="0"/>
                <a:cs typeface="Arial" pitchFamily="34" charset="0"/>
              </a:rPr>
              <a:t>voi</a:t>
            </a:r>
            <a:r>
              <a:rPr lang="en-GB" sz="4500" b="1" dirty="0">
                <a:latin typeface="Arial" pitchFamily="34" charset="0"/>
                <a:cs typeface="Arial" pitchFamily="34" charset="0"/>
              </a:rPr>
              <a:t>.</a:t>
            </a:r>
          </a:p>
        </p:txBody>
      </p:sp>
      <p:grpSp>
        <p:nvGrpSpPr>
          <p:cNvPr id="3" name="Gruppo 2"/>
          <p:cNvGrpSpPr/>
          <p:nvPr/>
        </p:nvGrpSpPr>
        <p:grpSpPr>
          <a:xfrm>
            <a:off x="1799692" y="1845290"/>
            <a:ext cx="5544616" cy="4927055"/>
            <a:chOff x="2267744" y="2348880"/>
            <a:chExt cx="4777329" cy="4392488"/>
          </a:xfrm>
        </p:grpSpPr>
        <p:pic>
          <p:nvPicPr>
            <p:cNvPr id="23554" name="Picture 2" descr="C:\Users\fede\Desktop\labbr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8633" y="3212976"/>
              <a:ext cx="2495550" cy="1866900"/>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pic>
          <p:nvPicPr>
            <p:cNvPr id="23555" name="Picture 3" descr="C:\Users\fede\Desktop\cuor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2348880"/>
              <a:ext cx="4777329" cy="4392488"/>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9390512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p>
        </p:txBody>
      </p:sp>
    </p:spTree>
    <p:extLst>
      <p:ext uri="{BB962C8B-B14F-4D97-AF65-F5344CB8AC3E}">
        <p14:creationId xmlns:p14="http://schemas.microsoft.com/office/powerpoint/2010/main" xmlns="" val="29464248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chemeClr val="bg1"/>
                </a:solidFill>
                <a:latin typeface="Aharoni" panose="02010803020104030203" pitchFamily="2" charset="-79"/>
                <a:cs typeface="Aharoni" panose="02010803020104030203" pitchFamily="2" charset="-79"/>
              </a:rPr>
              <a:t>tu Re povero e glorioso risorgi con potenza, </a:t>
            </a:r>
            <a:endParaRPr lang="it-IT" dirty="0">
              <a:solidFill>
                <a:schemeClr val="bg1"/>
              </a:solidFill>
            </a:endParaRPr>
          </a:p>
        </p:txBody>
      </p:sp>
    </p:spTree>
    <p:extLst>
      <p:ext uri="{BB962C8B-B14F-4D97-AF65-F5344CB8AC3E}">
        <p14:creationId xmlns:p14="http://schemas.microsoft.com/office/powerpoint/2010/main" xmlns="" val="109177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latin typeface="Aharoni" panose="02010803020104030203" pitchFamily="2" charset="-79"/>
                <a:cs typeface="Aharoni" panose="02010803020104030203" pitchFamily="2" charset="-79"/>
              </a:rPr>
              <a:t>davanti </a:t>
            </a:r>
            <a:r>
              <a:rPr lang="it-IT" sz="4000" dirty="0">
                <a:latin typeface="Aharoni" panose="02010803020104030203" pitchFamily="2" charset="-79"/>
                <a:cs typeface="Aharoni" panose="02010803020104030203" pitchFamily="2" charset="-79"/>
              </a:rPr>
              <a:t>a questo amore </a:t>
            </a:r>
            <a:endParaRPr lang="it-IT" sz="4000" dirty="0" smtClean="0">
              <a:latin typeface="Aharoni" panose="02010803020104030203" pitchFamily="2" charset="-79"/>
              <a:cs typeface="Aharoni" panose="02010803020104030203" pitchFamily="2" charset="-79"/>
            </a:endParaRPr>
          </a:p>
          <a:p>
            <a:pPr algn="ctr"/>
            <a:r>
              <a:rPr lang="it-IT" sz="4000" dirty="0" smtClean="0">
                <a:latin typeface="Aharoni" panose="02010803020104030203" pitchFamily="2" charset="-79"/>
                <a:cs typeface="Aharoni" panose="02010803020104030203" pitchFamily="2" charset="-79"/>
              </a:rPr>
              <a:t>la </a:t>
            </a:r>
            <a:r>
              <a:rPr lang="it-IT" sz="4000" dirty="0">
                <a:latin typeface="Aharoni" panose="02010803020104030203" pitchFamily="2" charset="-79"/>
                <a:cs typeface="Aharoni" panose="02010803020104030203" pitchFamily="2" charset="-79"/>
              </a:rPr>
              <a:t>morte </a:t>
            </a:r>
            <a:r>
              <a:rPr lang="it-IT" sz="4000" dirty="0" err="1" smtClean="0">
                <a:latin typeface="Aharoni" panose="02010803020104030203" pitchFamily="2" charset="-79"/>
                <a:cs typeface="Aharoni" panose="02010803020104030203" pitchFamily="2" charset="-79"/>
              </a:rPr>
              <a:t>fuggira’</a:t>
            </a:r>
            <a:r>
              <a:rPr lang="it-IT" sz="4000" dirty="0" smtClean="0">
                <a:latin typeface="Aharoni" panose="02010803020104030203" pitchFamily="2" charset="-79"/>
                <a:cs typeface="Aharoni" panose="02010803020104030203" pitchFamily="2" charset="-79"/>
              </a:rPr>
              <a:t>.</a:t>
            </a:r>
            <a:endParaRPr lang="it-IT" sz="4000" dirty="0">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xmlns="" val="3701900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5006020"/>
            <a:ext cx="8928992" cy="1938992"/>
          </a:xfrm>
          <a:prstGeom prst="rect">
            <a:avLst/>
          </a:prstGeom>
        </p:spPr>
        <p:txBody>
          <a:bodyPr wrap="square">
            <a:spAutoFit/>
          </a:bodyPr>
          <a:lstStyle/>
          <a:p>
            <a:r>
              <a:rPr lang="it-IT" sz="4000" dirty="0">
                <a:solidFill>
                  <a:srgbClr val="000000"/>
                </a:solidFill>
                <a:latin typeface="Aharoni" panose="02010803020104030203" pitchFamily="2" charset="-79"/>
                <a:cs typeface="Aharoni" panose="02010803020104030203" pitchFamily="2" charset="-79"/>
              </a:rPr>
              <a:t>Dio mia grazia, mia speranza, </a:t>
            </a:r>
            <a:endParaRPr lang="it-IT" sz="4000" dirty="0" smtClean="0">
              <a:solidFill>
                <a:srgbClr val="000000"/>
              </a:solidFill>
              <a:latin typeface="Aharoni" panose="02010803020104030203" pitchFamily="2" charset="-79"/>
              <a:cs typeface="Aharoni" panose="02010803020104030203" pitchFamily="2" charset="-79"/>
            </a:endParaRPr>
          </a:p>
          <a:p>
            <a:r>
              <a:rPr lang="it-IT" sz="4000" dirty="0" smtClean="0">
                <a:solidFill>
                  <a:srgbClr val="000000"/>
                </a:solidFill>
                <a:latin typeface="Aharoni" panose="02010803020104030203" pitchFamily="2" charset="-79"/>
                <a:cs typeface="Aharoni" panose="02010803020104030203" pitchFamily="2" charset="-79"/>
              </a:rPr>
              <a:t>ricco </a:t>
            </a:r>
            <a:r>
              <a:rPr lang="it-IT" sz="4000" dirty="0">
                <a:solidFill>
                  <a:srgbClr val="000000"/>
                </a:solidFill>
                <a:latin typeface="Aharoni" panose="02010803020104030203" pitchFamily="2" charset="-79"/>
                <a:cs typeface="Aharoni" panose="02010803020104030203" pitchFamily="2" charset="-79"/>
              </a:rPr>
              <a:t>e grande Redentore, </a:t>
            </a:r>
            <a:endParaRPr lang="it-IT" sz="4000" dirty="0" smtClean="0">
              <a:solidFill>
                <a:srgbClr val="000000"/>
              </a:solidFill>
              <a:latin typeface="Aharoni" panose="02010803020104030203" pitchFamily="2" charset="-79"/>
              <a:cs typeface="Aharoni" panose="02010803020104030203" pitchFamily="2" charset="-79"/>
            </a:endParaRPr>
          </a:p>
          <a:p>
            <a:r>
              <a:rPr lang="it-IT" sz="4000" dirty="0" smtClean="0">
                <a:solidFill>
                  <a:srgbClr val="000000"/>
                </a:solidFill>
                <a:latin typeface="Aharoni" panose="02010803020104030203" pitchFamily="2" charset="-79"/>
                <a:cs typeface="Aharoni" panose="02010803020104030203" pitchFamily="2" charset="-79"/>
              </a:rPr>
              <a:t>tu </a:t>
            </a:r>
            <a:r>
              <a:rPr lang="it-IT" sz="4000" dirty="0">
                <a:solidFill>
                  <a:srgbClr val="000000"/>
                </a:solidFill>
                <a:latin typeface="Aharoni" panose="02010803020104030203" pitchFamily="2" charset="-79"/>
                <a:cs typeface="Aharoni" panose="02010803020104030203" pitchFamily="2" charset="-79"/>
              </a:rPr>
              <a:t>Re umile e potente, </a:t>
            </a: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128"/>
            <a:ext cx="9144000" cy="5013192"/>
          </a:xfrm>
          <a:prstGeom prst="rect">
            <a:avLst/>
          </a:prstGeom>
        </p:spPr>
      </p:pic>
    </p:spTree>
    <p:extLst>
      <p:ext uri="{BB962C8B-B14F-4D97-AF65-F5344CB8AC3E}">
        <p14:creationId xmlns:p14="http://schemas.microsoft.com/office/powerpoint/2010/main" xmlns="" val="1443240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46498"/>
          </a:xfrm>
          <a:prstGeom prst="rect">
            <a:avLst/>
          </a:prstGeom>
        </p:spPr>
      </p:pic>
      <p:sp>
        <p:nvSpPr>
          <p:cNvPr id="5" name="Rettangolo 4"/>
          <p:cNvSpPr/>
          <p:nvPr/>
        </p:nvSpPr>
        <p:spPr>
          <a:xfrm>
            <a:off x="2532968" y="5130026"/>
            <a:ext cx="4572000" cy="1323439"/>
          </a:xfrm>
          <a:prstGeom prst="rect">
            <a:avLst/>
          </a:prstGeom>
        </p:spPr>
        <p:txBody>
          <a:bodyPr>
            <a:spAutoFit/>
          </a:bodyPr>
          <a:lstStyle/>
          <a:p>
            <a:r>
              <a:rPr lang="it-IT" sz="4000" dirty="0">
                <a:solidFill>
                  <a:srgbClr val="000000"/>
                </a:solidFill>
                <a:latin typeface="Aharoni" panose="02010803020104030203" pitchFamily="2" charset="-79"/>
                <a:cs typeface="Aharoni" panose="02010803020104030203" pitchFamily="2" charset="-79"/>
              </a:rPr>
              <a:t>risorto per amore, risorgi per la vita. </a:t>
            </a:r>
            <a:endParaRPr lang="it-IT" dirty="0">
              <a:solidFill>
                <a:srgbClr val="000000"/>
              </a:solidFill>
            </a:endParaRPr>
          </a:p>
        </p:txBody>
      </p:sp>
    </p:spTree>
    <p:extLst>
      <p:ext uri="{BB962C8B-B14F-4D97-AF65-F5344CB8AC3E}">
        <p14:creationId xmlns:p14="http://schemas.microsoft.com/office/powerpoint/2010/main" xmlns="" val="177663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p2YXsrMrpu4/TvH6ImxIYDI/AAAAAAAAFH8/i98M_nEWKh0/s640/agnello+di+Di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660" t="18806" r="6510" b="9081"/>
          <a:stretch/>
        </p:blipFill>
        <p:spPr bwMode="auto">
          <a:xfrm>
            <a:off x="810243" y="476671"/>
            <a:ext cx="7573993" cy="43994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960835" y="5013176"/>
            <a:ext cx="7272808" cy="1323439"/>
          </a:xfrm>
          <a:prstGeom prst="rect">
            <a:avLst/>
          </a:prstGeom>
        </p:spPr>
        <p:txBody>
          <a:bodyPr wrap="square">
            <a:spAutoFit/>
          </a:bodyPr>
          <a:lstStyle/>
          <a:p>
            <a:pPr algn="ctr"/>
            <a:r>
              <a:rPr lang="it-IT" sz="4000" dirty="0">
                <a:solidFill>
                  <a:srgbClr val="000000"/>
                </a:solidFill>
                <a:latin typeface="Aharoni" panose="02010803020104030203" pitchFamily="2" charset="-79"/>
                <a:cs typeface="Aharoni" panose="02010803020104030203" pitchFamily="2" charset="-79"/>
              </a:rPr>
              <a:t>Vero Agnello senza macchia.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Mite </a:t>
            </a:r>
            <a:r>
              <a:rPr lang="it-IT" sz="4000" dirty="0">
                <a:solidFill>
                  <a:srgbClr val="000000"/>
                </a:solidFill>
                <a:latin typeface="Aharoni" panose="02010803020104030203" pitchFamily="2" charset="-79"/>
                <a:cs typeface="Aharoni" panose="02010803020104030203" pitchFamily="2" charset="-79"/>
              </a:rPr>
              <a:t>e forte salvatore sei, </a:t>
            </a:r>
            <a:endParaRPr lang="it-IT" dirty="0">
              <a:solidFill>
                <a:srgbClr val="000000"/>
              </a:solidFill>
            </a:endParaRPr>
          </a:p>
        </p:txBody>
      </p:sp>
    </p:spTree>
    <p:extLst>
      <p:ext uri="{BB962C8B-B14F-4D97-AF65-F5344CB8AC3E}">
        <p14:creationId xmlns:p14="http://schemas.microsoft.com/office/powerpoint/2010/main" xmlns="" val="2824187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Rettangolo 3"/>
          <p:cNvSpPr/>
          <p:nvPr/>
        </p:nvSpPr>
        <p:spPr>
          <a:xfrm>
            <a:off x="4283968" y="3933056"/>
            <a:ext cx="4032448" cy="1938992"/>
          </a:xfrm>
          <a:prstGeom prst="rect">
            <a:avLst/>
          </a:prstGeom>
          <a:solidFill>
            <a:schemeClr val="tx1"/>
          </a:solidFill>
        </p:spPr>
        <p:txBody>
          <a:bodyPr wrap="square">
            <a:spAutoFit/>
          </a:bodyPr>
          <a:lstStyle/>
          <a:p>
            <a:r>
              <a:rPr lang="it-IT" sz="4000" dirty="0">
                <a:solidFill>
                  <a:srgbClr val="FFFFFF"/>
                </a:solidFill>
                <a:latin typeface="Aharoni" panose="02010803020104030203" pitchFamily="2" charset="-79"/>
                <a:cs typeface="Aharoni" panose="02010803020104030203" pitchFamily="2" charset="-79"/>
              </a:rPr>
              <a:t>tu Re povero e glorioso risorgi con potenza, </a:t>
            </a:r>
            <a:endParaRPr lang="it-IT" dirty="0">
              <a:solidFill>
                <a:srgbClr val="FFFFFF"/>
              </a:solidFill>
            </a:endParaRPr>
          </a:p>
        </p:txBody>
      </p:sp>
    </p:spTree>
    <p:extLst>
      <p:ext uri="{BB962C8B-B14F-4D97-AF65-F5344CB8AC3E}">
        <p14:creationId xmlns:p14="http://schemas.microsoft.com/office/powerpoint/2010/main" xmlns="" val="22274206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09366" y="5229199"/>
            <a:ext cx="6332892" cy="1323439"/>
          </a:xfrm>
          <a:prstGeom prst="rect">
            <a:avLst/>
          </a:prstGeom>
        </p:spPr>
        <p:txBody>
          <a:bodyPr wrap="square">
            <a:spAutoFit/>
          </a:bodyPr>
          <a:lstStyle/>
          <a:p>
            <a:pPr algn="ctr"/>
            <a:r>
              <a:rPr lang="it-IT" sz="4000" dirty="0" smtClean="0">
                <a:solidFill>
                  <a:srgbClr val="000000"/>
                </a:solidFill>
                <a:latin typeface="Aharoni" panose="02010803020104030203" pitchFamily="2" charset="-79"/>
                <a:cs typeface="Aharoni" panose="02010803020104030203" pitchFamily="2" charset="-79"/>
              </a:rPr>
              <a:t>davanti </a:t>
            </a:r>
            <a:r>
              <a:rPr lang="it-IT" sz="4000" dirty="0">
                <a:solidFill>
                  <a:srgbClr val="000000"/>
                </a:solidFill>
                <a:latin typeface="Aharoni" panose="02010803020104030203" pitchFamily="2" charset="-79"/>
                <a:cs typeface="Aharoni" panose="02010803020104030203" pitchFamily="2" charset="-79"/>
              </a:rPr>
              <a:t>a questo amore </a:t>
            </a:r>
            <a:endParaRPr lang="it-IT" sz="4000" dirty="0" smtClean="0">
              <a:solidFill>
                <a:srgbClr val="000000"/>
              </a:solidFill>
              <a:latin typeface="Aharoni" panose="02010803020104030203" pitchFamily="2" charset="-79"/>
              <a:cs typeface="Aharoni" panose="02010803020104030203" pitchFamily="2" charset="-79"/>
            </a:endParaRPr>
          </a:p>
          <a:p>
            <a:pPr algn="ctr"/>
            <a:r>
              <a:rPr lang="it-IT" sz="4000" dirty="0" smtClean="0">
                <a:solidFill>
                  <a:srgbClr val="000000"/>
                </a:solidFill>
                <a:latin typeface="Aharoni" panose="02010803020104030203" pitchFamily="2" charset="-79"/>
                <a:cs typeface="Aharoni" panose="02010803020104030203" pitchFamily="2" charset="-79"/>
              </a:rPr>
              <a:t>la </a:t>
            </a:r>
            <a:r>
              <a:rPr lang="it-IT" sz="4000" dirty="0">
                <a:solidFill>
                  <a:srgbClr val="000000"/>
                </a:solidFill>
                <a:latin typeface="Aharoni" panose="02010803020104030203" pitchFamily="2" charset="-79"/>
                <a:cs typeface="Aharoni" panose="02010803020104030203" pitchFamily="2" charset="-79"/>
              </a:rPr>
              <a:t>morte </a:t>
            </a:r>
            <a:r>
              <a:rPr lang="it-IT" sz="4000" dirty="0" err="1" smtClean="0">
                <a:solidFill>
                  <a:srgbClr val="000000"/>
                </a:solidFill>
                <a:latin typeface="Aharoni" panose="02010803020104030203" pitchFamily="2" charset="-79"/>
                <a:cs typeface="Aharoni" panose="02010803020104030203" pitchFamily="2" charset="-79"/>
              </a:rPr>
              <a:t>fuggira’</a:t>
            </a:r>
            <a:r>
              <a:rPr lang="it-IT" sz="4000" dirty="0" smtClean="0">
                <a:solidFill>
                  <a:srgbClr val="000000"/>
                </a:solidFill>
                <a:latin typeface="Aharoni" panose="02010803020104030203" pitchFamily="2" charset="-79"/>
                <a:cs typeface="Aharoni" panose="02010803020104030203" pitchFamily="2" charset="-79"/>
              </a:rPr>
              <a:t>.</a:t>
            </a:r>
            <a:endParaRPr lang="it-IT" sz="4000" dirty="0">
              <a:solidFill>
                <a:srgbClr val="000000"/>
              </a:solidFill>
              <a:latin typeface="Aharoni" panose="02010803020104030203" pitchFamily="2" charset="-79"/>
              <a:cs typeface="Aharoni" panose="02010803020104030203" pitchFamily="2" charset="-79"/>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2" y="0"/>
            <a:ext cx="9144000" cy="5034690"/>
          </a:xfrm>
          <a:prstGeom prst="rect">
            <a:avLst/>
          </a:prstGeom>
        </p:spPr>
      </p:pic>
    </p:spTree>
    <p:extLst>
      <p:ext uri="{BB962C8B-B14F-4D97-AF65-F5344CB8AC3E}">
        <p14:creationId xmlns:p14="http://schemas.microsoft.com/office/powerpoint/2010/main" xmlns="" val="4043731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Il Signore sia con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email">
            <a:lum bright="-18000"/>
            <a:extLst>
              <a:ext uri="{28A0092B-C50C-407E-A947-70E740481C1C}">
                <a14:useLocalDpi xmlns:a14="http://schemas.microsoft.com/office/drawing/2010/main" xmlns="" val="0"/>
              </a:ext>
            </a:extLst>
          </a:blip>
          <a:srcRect/>
          <a:stretch>
            <a:fillRect/>
          </a:stretch>
        </p:blipFill>
        <p:spPr bwMode="auto">
          <a:xfrm>
            <a:off x="-38100" y="-44450"/>
            <a:ext cx="9220200" cy="6946900"/>
          </a:xfrm>
          <a:prstGeom prst="rect">
            <a:avLst/>
          </a:prstGeom>
          <a:noFill/>
          <a:ln w="9525">
            <a:noFill/>
            <a:miter lim="800000"/>
            <a:headEnd/>
            <a:tailEnd/>
          </a:ln>
        </p:spPr>
      </p:pic>
      <p:sp>
        <p:nvSpPr>
          <p:cNvPr id="2" name="CasellaDiTesto 1"/>
          <p:cNvSpPr txBox="1"/>
          <p:nvPr/>
        </p:nvSpPr>
        <p:spPr>
          <a:xfrm>
            <a:off x="1214438" y="1500188"/>
            <a:ext cx="7643812" cy="4401205"/>
          </a:xfrm>
          <a:prstGeom prst="rect">
            <a:avLst/>
          </a:prstGeom>
          <a:solidFill>
            <a:srgbClr val="FFFFFF">
              <a:alpha val="50980"/>
            </a:srgbClr>
          </a:solidFill>
          <a:effectLst>
            <a:softEdge rad="63500"/>
          </a:effectLst>
        </p:spPr>
        <p:txBody>
          <a:bodyPr>
            <a:spAutoFit/>
          </a:bodyPr>
          <a:lstStyle/>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Dio onnipotente ci purifichi dai peccati e per questa celebrazione dell’Eucaristia ci renda degni di partecipare alla mensa del suo regno nei secoli dei secoli</a:t>
            </a:r>
            <a:r>
              <a:rPr lang="it-IT" sz="4000" dirty="0" smtClean="0">
                <a:effectLst>
                  <a:outerShdw blurRad="38100" dist="38100" dir="2700000" algn="tl">
                    <a:srgbClr val="000000">
                      <a:alpha val="43137"/>
                    </a:srgbClr>
                  </a:outerShdw>
                </a:effectLst>
                <a:latin typeface="Arial Rounded MT Bold" pitchFamily="34" charset="0"/>
                <a:cs typeface="+mn-cs"/>
              </a:rPr>
              <a:t>.</a:t>
            </a:r>
          </a:p>
          <a:p>
            <a:pPr eaLnBrk="0" hangingPunct="0">
              <a:defRPr/>
            </a:pPr>
            <a:r>
              <a:rPr lang="it-IT" sz="4000" b="1" dirty="0" smtClean="0">
                <a:solidFill>
                  <a:srgbClr val="FF0000"/>
                </a:solidFill>
                <a:effectLst>
                  <a:outerShdw blurRad="38100" dist="38100" dir="2700000" algn="tl">
                    <a:srgbClr val="000000">
                      <a:alpha val="43137"/>
                    </a:srgbClr>
                  </a:outerShdw>
                </a:effectLst>
                <a:latin typeface="Arial Rounded MT Bold" pitchFamily="34" charset="0"/>
                <a:cs typeface="+mn-cs"/>
              </a:rPr>
              <a:t>	</a:t>
            </a:r>
            <a:r>
              <a:rPr lang="it-IT" sz="4000" b="1" dirty="0" smtClean="0">
                <a:solidFill>
                  <a:srgbClr val="FF0000"/>
                </a:solidFill>
                <a:effectLst>
                  <a:outerShdw blurRad="38100" dist="38100" dir="2700000" algn="tl">
                    <a:srgbClr val="000000">
                      <a:alpha val="43137"/>
                    </a:srgbClr>
                  </a:outerShdw>
                </a:effectLst>
                <a:latin typeface="Arial Rounded MT Bold" pitchFamily="34" charset="0"/>
                <a:cs typeface="+mn-cs"/>
              </a:rPr>
              <a:t>				Amen</a:t>
            </a:r>
            <a:r>
              <a:rPr lang="it-IT" sz="4000" b="1" dirty="0">
                <a:effectLst>
                  <a:outerShdw blurRad="38100" dist="38100" dir="2700000" algn="tl">
                    <a:srgbClr val="000000">
                      <a:alpha val="43137"/>
                    </a:srgbClr>
                  </a:outerShdw>
                </a:effectLst>
                <a:latin typeface="Arial Rounded MT Bold" pitchFamily="34" charset="0"/>
                <a:cs typeface="+mn-cs"/>
              </a:rPr>
              <a:t>.</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214313" y="307449"/>
            <a:ext cx="8643937" cy="6247864"/>
          </a:xfrm>
          <a:prstGeom prst="rect">
            <a:avLst/>
          </a:prstGeom>
          <a:noFill/>
          <a:ln w="9525">
            <a:noFill/>
            <a:miter lim="800000"/>
            <a:headEnd/>
            <a:tailEnd/>
          </a:ln>
        </p:spPr>
        <p:txBody>
          <a:bodyPr anchor="ctr">
            <a:spAutoFit/>
          </a:bodyPr>
          <a:lstStyle/>
          <a:p>
            <a:pPr algn="just"/>
            <a:r>
              <a:rPr lang="it-IT" sz="4000" dirty="0" smtClean="0">
                <a:latin typeface="Calibri" pitchFamily="34" charset="0"/>
                <a:cs typeface="Times New Roman" pitchFamily="18" charset="0"/>
              </a:rPr>
              <a:t>O Dio, che hai chiamato alla fede i nostri padri e per mezzo del Vangelo hai fatto risplendere la vita, aprici all’ascolto del tuo Figlio, perché, accogliendo in noi il mistero della croce, possiamo essere con lui trasfigurati nella luce. Per il nostro Signore Gesù Cristo, tuo Figlio, che è Dio, e vive e regna con te, nell’unità dello Spirito Santo, per tutti i secoli dei secoli. </a:t>
            </a:r>
            <a:endParaRPr lang="it-IT" sz="4000" dirty="0">
              <a:latin typeface="Calibri" pitchFamily="34" charset="0"/>
              <a:cs typeface="Times New Roman" pitchFamily="18" charset="0"/>
            </a:endParaRPr>
          </a:p>
          <a:p>
            <a:pPr algn="just"/>
            <a:r>
              <a:rPr lang="it-IT" sz="4000" dirty="0">
                <a:latin typeface="Calibri" pitchFamily="34" charset="0"/>
                <a:cs typeface="Times New Roman" pitchFamily="18" charset="0"/>
              </a:rPr>
              <a:t>							</a:t>
            </a:r>
            <a:r>
              <a:rPr lang="it-IT" sz="4000" b="1" dirty="0">
                <a:latin typeface="Calibri" pitchFamily="34" charset="0"/>
                <a:cs typeface="Times New Roman" pitchFamily="18" charset="0"/>
              </a:rPr>
              <a:t>Amen. </a:t>
            </a:r>
            <a:endParaRPr lang="it-IT" sz="4000" dirty="0">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074" name="Picture 2" descr="http://upload.wikimedia.org/wikipedia/commons/4/43/Trasfigurazione_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2714" y="116632"/>
            <a:ext cx="4382526" cy="659735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3000" fill="hold"/>
                                        <p:tgtEl>
                                          <p:spTgt spid="10243"/>
                                        </p:tgtEl>
                                        <p:attrNameLst>
                                          <p:attrName>ppt_x</p:attrName>
                                        </p:attrNameLst>
                                      </p:cBhvr>
                                      <p:tavLst>
                                        <p:tav tm="0">
                                          <p:val>
                                            <p:strVal val="1+#ppt_w/2"/>
                                          </p:val>
                                        </p:tav>
                                        <p:tav tm="100000">
                                          <p:val>
                                            <p:strVal val="#ppt_x"/>
                                          </p:val>
                                        </p:tav>
                                      </p:tavLst>
                                    </p:anim>
                                    <p:anim calcmode="lin" valueType="num">
                                      <p:cBhvr additive="base">
                                        <p:cTn id="8" dur="30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285750" y="-923259"/>
            <a:ext cx="8572500" cy="5016758"/>
          </a:xfrm>
          <a:prstGeom prst="rect">
            <a:avLst/>
          </a:prstGeom>
          <a:noFill/>
          <a:ln w="9525">
            <a:noFill/>
            <a:miter lim="800000"/>
            <a:headEnd/>
            <a:tailEnd/>
          </a:ln>
        </p:spPr>
        <p:txBody>
          <a:bodyPr anchor="ctr">
            <a:spAutoFit/>
          </a:bodyPr>
          <a:lstStyle/>
          <a:p>
            <a:pPr algn="just"/>
            <a:endParaRPr lang="it-IT" sz="4000" i="1" dirty="0" smtClean="0">
              <a:latin typeface="Calibri" pitchFamily="34" charset="0"/>
              <a:cs typeface="Times New Roman" pitchFamily="18" charset="0"/>
            </a:endParaRPr>
          </a:p>
          <a:p>
            <a:pPr algn="just"/>
            <a:endParaRPr lang="it-IT" sz="4000" i="1" dirty="0" smtClean="0">
              <a:latin typeface="Calibri" pitchFamily="34" charset="0"/>
              <a:cs typeface="Times New Roman" pitchFamily="18" charset="0"/>
            </a:endParaRPr>
          </a:p>
          <a:p>
            <a:pPr algn="just"/>
            <a:r>
              <a:rPr lang="it-IT" sz="4000" i="1" dirty="0" smtClean="0">
                <a:latin typeface="Calibri" pitchFamily="34" charset="0"/>
                <a:cs typeface="Times New Roman" pitchFamily="18" charset="0"/>
              </a:rPr>
              <a:t>Dal </a:t>
            </a:r>
            <a:r>
              <a:rPr lang="it-IT" sz="4000" i="1" dirty="0">
                <a:latin typeface="Calibri" pitchFamily="34" charset="0"/>
                <a:cs typeface="Times New Roman" pitchFamily="18" charset="0"/>
              </a:rPr>
              <a:t>libro della Genesi</a:t>
            </a:r>
            <a:endParaRPr lang="it-IT" sz="4000" dirty="0">
              <a:latin typeface="Calibri" pitchFamily="34" charset="0"/>
              <a:cs typeface="Times New Roman" pitchFamily="18" charset="0"/>
            </a:endParaRPr>
          </a:p>
          <a:p>
            <a:pPr algn="just" eaLnBrk="0" hangingPunct="0"/>
            <a:endParaRPr lang="it-IT" sz="4000" dirty="0" smtClean="0">
              <a:latin typeface="Calibri" pitchFamily="34" charset="0"/>
              <a:cs typeface="Times New Roman" pitchFamily="18" charset="0"/>
            </a:endParaRPr>
          </a:p>
          <a:p>
            <a:pPr algn="just" eaLnBrk="0" hangingPunct="0"/>
            <a:r>
              <a:rPr lang="it-IT" sz="4000" dirty="0" smtClean="0">
                <a:latin typeface="Calibri" pitchFamily="34" charset="0"/>
                <a:cs typeface="Times New Roman" pitchFamily="18" charset="0"/>
              </a:rPr>
              <a:t>In </a:t>
            </a:r>
            <a:r>
              <a:rPr lang="it-IT" sz="4000" dirty="0">
                <a:latin typeface="Calibri" pitchFamily="34" charset="0"/>
                <a:cs typeface="Times New Roman" pitchFamily="18" charset="0"/>
              </a:rPr>
              <a:t>quei giorni, il Signore disse ad </a:t>
            </a:r>
            <a:r>
              <a:rPr lang="it-IT" sz="4000" dirty="0" err="1">
                <a:latin typeface="Calibri" pitchFamily="34" charset="0"/>
                <a:cs typeface="Times New Roman" pitchFamily="18" charset="0"/>
              </a:rPr>
              <a:t>Abràm</a:t>
            </a:r>
            <a:r>
              <a:rPr lang="it-IT" sz="4000" dirty="0">
                <a:latin typeface="Calibri" pitchFamily="34" charset="0"/>
                <a:cs typeface="Times New Roman" pitchFamily="18" charset="0"/>
              </a:rPr>
              <a:t>: «</a:t>
            </a:r>
            <a:r>
              <a:rPr lang="it-IT" sz="4000" dirty="0" err="1">
                <a:latin typeface="Calibri" pitchFamily="34" charset="0"/>
                <a:cs typeface="Times New Roman" pitchFamily="18" charset="0"/>
              </a:rPr>
              <a:t>Vàttene</a:t>
            </a:r>
            <a:r>
              <a:rPr lang="it-IT" sz="4000" dirty="0">
                <a:latin typeface="Calibri" pitchFamily="34" charset="0"/>
                <a:cs typeface="Times New Roman" pitchFamily="18" charset="0"/>
              </a:rPr>
              <a:t> dalla tua terra, dalla tua parentela e dalla casa di tuo padre, verso la terra che io ti indicherò. </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1"/>
          <p:cNvSpPr>
            <a:spLocks noChangeArrowheads="1"/>
          </p:cNvSpPr>
          <p:nvPr/>
        </p:nvSpPr>
        <p:spPr bwMode="auto">
          <a:xfrm>
            <a:off x="285750" y="0"/>
            <a:ext cx="8501063" cy="6248400"/>
          </a:xfrm>
          <a:prstGeom prst="rect">
            <a:avLst/>
          </a:prstGeom>
          <a:noFill/>
          <a:ln w="9525">
            <a:noFill/>
            <a:miter lim="800000"/>
            <a:headEnd/>
            <a:tailEnd/>
          </a:ln>
        </p:spPr>
        <p:txBody>
          <a:bodyPr>
            <a:spAutoFit/>
          </a:bodyPr>
          <a:lstStyle/>
          <a:p>
            <a:pPr algn="just" eaLnBrk="0" hangingPunct="0"/>
            <a:r>
              <a:rPr lang="it-IT" sz="4000">
                <a:latin typeface="Calibri" pitchFamily="34" charset="0"/>
                <a:cs typeface="Times New Roman" pitchFamily="18" charset="0"/>
              </a:rPr>
              <a:t>Farò di te una grande nazione e ti benedirò, renderò grande il tuo nome e possa tu essere una benedizione. Benedirò coloro che ti benediranno e coloro che ti malediranno maledirò, e in te si diranno benedette tutte le famiglie della terra». Allora Abràm partì, come gli aveva ordinato il Signore.</a:t>
            </a:r>
          </a:p>
          <a:p>
            <a:pPr algn="just" eaLnBrk="0" hangingPunct="0"/>
            <a:r>
              <a:rPr lang="it-IT" sz="4000">
                <a:solidFill>
                  <a:srgbClr val="000000"/>
                </a:solidFill>
                <a:latin typeface="Calibri" pitchFamily="34" charset="0"/>
                <a:cs typeface="Times New Roman" pitchFamily="18" charset="0"/>
              </a:rPr>
              <a:t>Parola di Dio.</a:t>
            </a:r>
            <a:r>
              <a:rPr lang="it-IT" sz="4000" b="1">
                <a:solidFill>
                  <a:srgbClr val="000000"/>
                </a:solidFill>
                <a:latin typeface="Calibri" pitchFamily="34" charset="0"/>
                <a:cs typeface="Times New Roman" pitchFamily="18" charset="0"/>
              </a:rPr>
              <a:t>     Rendiamo grazie a Dio.</a:t>
            </a:r>
            <a:endParaRPr lang="it-IT" sz="4000">
              <a:solidFill>
                <a:srgbClr val="000000"/>
              </a:solidFill>
              <a:latin typeface="Calibri" pitchFamily="34" charset="0"/>
              <a:cs typeface="Times New Roman" pitchFamily="18" charset="0"/>
            </a:endParaRPr>
          </a:p>
          <a:p>
            <a:pPr algn="just" eaLnBrk="0" hangingPunct="0"/>
            <a:endParaRPr lang="it-IT" sz="4000">
              <a:latin typeface="Calibri" pitchFamily="34"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bp.blogspot.com/-JLtlF9OI0YA/UCAxpq0ec7I/AAAAAAAAALo/mPi1s8HpkFI/s1600/Copia+di+raffaello-la-trasfigurazion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886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075" name="Text Box 3"/>
          <p:cNvSpPr txBox="1">
            <a:spLocks noChangeArrowheads="1"/>
          </p:cNvSpPr>
          <p:nvPr/>
        </p:nvSpPr>
        <p:spPr bwMode="auto">
          <a:xfrm>
            <a:off x="0" y="34925"/>
            <a:ext cx="8786813" cy="1477963"/>
          </a:xfrm>
          <a:prstGeom prst="rect">
            <a:avLst/>
          </a:prstGeom>
          <a:noFill/>
          <a:ln w="9525">
            <a:noFill/>
            <a:miter lim="800000"/>
            <a:headEnd/>
            <a:tailEnd/>
          </a:ln>
          <a:effectLst>
            <a:outerShdw dist="35921" dir="2700000" algn="ctr" rotWithShape="0">
              <a:schemeClr val="bg1"/>
            </a:outerShdw>
          </a:effectLst>
        </p:spPr>
        <p:txBody>
          <a:bodyPr>
            <a:spAutoFit/>
          </a:bodyPr>
          <a:lstStyle/>
          <a:p>
            <a:pPr eaLnBrk="0" hangingPunct="0">
              <a:defRPr/>
            </a:pPr>
            <a:r>
              <a:rPr lang="ca-ES" sz="6600" b="1" i="1" dirty="0">
                <a:solidFill>
                  <a:srgbClr val="FF0217"/>
                </a:solidFill>
                <a:latin typeface="Comic Sans MS" pitchFamily="66" charset="0"/>
                <a:cs typeface="+mn-cs"/>
              </a:rPr>
              <a:t> Salmo responsoriale</a:t>
            </a:r>
            <a:r>
              <a:rPr lang="ca-ES" dirty="0">
                <a:solidFill>
                  <a:srgbClr val="FF0217"/>
                </a:solidFill>
                <a:latin typeface="Times" charset="0"/>
                <a:cs typeface="+mn-cs"/>
              </a:rPr>
              <a:t>	</a:t>
            </a:r>
            <a:endParaRPr lang="ca-ES" sz="6600" b="1" i="1" dirty="0">
              <a:solidFill>
                <a:srgbClr val="FF0217"/>
              </a:solidFill>
              <a:latin typeface="Comic Sans MS" pitchFamily="66" charset="0"/>
              <a:cs typeface="+mn-cs"/>
            </a:endParaRPr>
          </a:p>
        </p:txBody>
      </p:sp>
      <p:sp>
        <p:nvSpPr>
          <p:cNvPr id="3076" name="Rectangle 4"/>
          <p:cNvSpPr>
            <a:spLocks noChangeArrowheads="1"/>
          </p:cNvSpPr>
          <p:nvPr/>
        </p:nvSpPr>
        <p:spPr bwMode="auto">
          <a:xfrm>
            <a:off x="214313" y="1714500"/>
            <a:ext cx="8001000" cy="1323975"/>
          </a:xfrm>
          <a:prstGeom prst="rect">
            <a:avLst/>
          </a:prstGeom>
          <a:solidFill>
            <a:srgbClr val="FFFFFF">
              <a:alpha val="69804"/>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Donaci, Signore, il tuo amore: </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in te speriamo.</a:t>
            </a:r>
          </a:p>
        </p:txBody>
      </p:sp>
      <p:sp>
        <p:nvSpPr>
          <p:cNvPr id="3077" name="Rectangle 5"/>
          <p:cNvSpPr>
            <a:spLocks noChangeArrowheads="1"/>
          </p:cNvSpPr>
          <p:nvPr/>
        </p:nvSpPr>
        <p:spPr bwMode="auto">
          <a:xfrm>
            <a:off x="0" y="3286125"/>
            <a:ext cx="9144000" cy="3170238"/>
          </a:xfrm>
          <a:prstGeom prst="rect">
            <a:avLst/>
          </a:prstGeom>
          <a:solidFill>
            <a:schemeClr val="bg1">
              <a:alpha val="50000"/>
            </a:schemeClr>
          </a:solidFill>
          <a:ln w="9525">
            <a:noFill/>
            <a:miter lim="800000"/>
            <a:headEnd/>
            <a:tailEnd/>
          </a:ln>
          <a:effectLst/>
        </p:spPr>
        <p:txBody>
          <a:bodyPr>
            <a:spAutoFit/>
          </a:bodyPr>
          <a:lstStyle/>
          <a:p>
            <a:pPr eaLnBrk="0" hangingPunct="0">
              <a:defRPr/>
            </a:pPr>
            <a:r>
              <a:rPr lang="it-IT" sz="4000" b="1" i="1" dirty="0">
                <a:effectLst>
                  <a:outerShdw blurRad="38100" dist="38100" dir="2700000" algn="tl">
                    <a:srgbClr val="C0C0C0"/>
                  </a:outerShdw>
                </a:effectLst>
                <a:latin typeface="Comic Sans MS" pitchFamily="66" charset="0"/>
                <a:cs typeface="+mn-cs"/>
              </a:rPr>
              <a:t>Retta è la parola del Signore </a:t>
            </a:r>
          </a:p>
          <a:p>
            <a:pPr eaLnBrk="0" hangingPunct="0">
              <a:defRPr/>
            </a:pPr>
            <a:r>
              <a:rPr lang="it-IT" sz="4000" b="1" i="1" dirty="0">
                <a:effectLst>
                  <a:outerShdw blurRad="38100" dist="38100" dir="2700000" algn="tl">
                    <a:srgbClr val="C0C0C0"/>
                  </a:outerShdw>
                </a:effectLst>
                <a:latin typeface="Comic Sans MS" pitchFamily="66" charset="0"/>
                <a:cs typeface="+mn-cs"/>
              </a:rPr>
              <a:t>e fedele ogni sua opera. </a:t>
            </a:r>
          </a:p>
          <a:p>
            <a:pPr eaLnBrk="0" hangingPunct="0">
              <a:defRPr/>
            </a:pPr>
            <a:r>
              <a:rPr lang="it-IT" sz="4000" b="1" i="1" dirty="0">
                <a:effectLst>
                  <a:outerShdw blurRad="38100" dist="38100" dir="2700000" algn="tl">
                    <a:srgbClr val="C0C0C0"/>
                  </a:outerShdw>
                </a:effectLst>
                <a:latin typeface="Comic Sans MS" pitchFamily="66" charset="0"/>
                <a:cs typeface="+mn-cs"/>
              </a:rPr>
              <a:t>Egli ama la giustizia e il diritto;</a:t>
            </a:r>
          </a:p>
          <a:p>
            <a:pPr eaLnBrk="0" hangingPunct="0">
              <a:defRPr/>
            </a:pPr>
            <a:r>
              <a:rPr lang="it-IT" sz="4000" b="1" i="1" dirty="0">
                <a:effectLst>
                  <a:outerShdw blurRad="38100" dist="38100" dir="2700000" algn="tl">
                    <a:srgbClr val="C0C0C0"/>
                  </a:outerShdw>
                </a:effectLst>
                <a:latin typeface="Comic Sans MS" pitchFamily="66" charset="0"/>
                <a:cs typeface="+mn-cs"/>
              </a:rPr>
              <a:t>dell’amore del Signore </a:t>
            </a:r>
          </a:p>
          <a:p>
            <a:pPr eaLnBrk="0" hangingPunct="0">
              <a:defRPr/>
            </a:pPr>
            <a:r>
              <a:rPr lang="it-IT" sz="4000" b="1" i="1" dirty="0">
                <a:effectLst>
                  <a:outerShdw blurRad="38100" dist="38100" dir="2700000" algn="tl">
                    <a:srgbClr val="C0C0C0"/>
                  </a:outerShdw>
                </a:effectLst>
                <a:latin typeface="Comic Sans MS" pitchFamily="66" charset="0"/>
                <a:cs typeface="+mn-cs"/>
              </a:rPr>
              <a:t>è piena la terra.</a:t>
            </a:r>
            <a:endParaRPr lang="ca-ES" sz="4000" b="1" i="1" dirty="0">
              <a:solidFill>
                <a:srgbClr val="000000"/>
              </a:solidFill>
              <a:effectLst>
                <a:outerShdw blurRad="38100" dist="38100" dir="2700000" algn="tl">
                  <a:srgbClr val="C0C0C0"/>
                </a:outerShdw>
              </a:effectLst>
              <a:latin typeface="Comic Sans MS" pitchFamily="66" charset="0"/>
              <a:cs typeface="+mn-cs"/>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entroaletti.com/foto/foto_opere/italia/14_milano_sgiacomo/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382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1268" name="Rectangle 4"/>
          <p:cNvSpPr>
            <a:spLocks noChangeArrowheads="1"/>
          </p:cNvSpPr>
          <p:nvPr/>
        </p:nvSpPr>
        <p:spPr bwMode="auto">
          <a:xfrm>
            <a:off x="169863" y="285750"/>
            <a:ext cx="8688387" cy="3170238"/>
          </a:xfrm>
          <a:prstGeom prst="rect">
            <a:avLst/>
          </a:prstGeom>
          <a:solidFill>
            <a:srgbClr val="24B30A">
              <a:alpha val="69804"/>
            </a:srgbClr>
          </a:solidFill>
          <a:ln w="9525">
            <a:noFill/>
            <a:miter lim="800000"/>
            <a:headEnd/>
            <a:tailEnd/>
          </a:ln>
          <a:effectLst/>
        </p:spPr>
        <p:txBody>
          <a:bodyPr>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Ecco, l’occhio del Signore </a:t>
            </a:r>
          </a:p>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è su chi lo teme, </a:t>
            </a:r>
          </a:p>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su chi spera nel suo amore, </a:t>
            </a:r>
          </a:p>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per liberarlo dalla morte e nutrirlo in tempo di fame.</a:t>
            </a:r>
            <a:endParaRPr lang="ca-ES" sz="4000" b="1" i="1" dirty="0">
              <a:solidFill>
                <a:schemeClr val="bg1"/>
              </a:solidFill>
              <a:effectLst>
                <a:outerShdw blurRad="38100" dist="38100" dir="2700000" algn="tl">
                  <a:srgbClr val="000000"/>
                </a:outerShdw>
              </a:effectLst>
              <a:latin typeface="Comic Sans MS" pitchFamily="66" charset="0"/>
              <a:cs typeface="+mn-cs"/>
            </a:endParaRPr>
          </a:p>
        </p:txBody>
      </p:sp>
      <p:sp>
        <p:nvSpPr>
          <p:cNvPr id="6" name="Rectangle 4"/>
          <p:cNvSpPr>
            <a:spLocks noChangeArrowheads="1"/>
          </p:cNvSpPr>
          <p:nvPr/>
        </p:nvSpPr>
        <p:spPr bwMode="auto">
          <a:xfrm>
            <a:off x="571500" y="4714875"/>
            <a:ext cx="8001000" cy="1323975"/>
          </a:xfrm>
          <a:prstGeom prst="rect">
            <a:avLst/>
          </a:prstGeom>
          <a:solidFill>
            <a:srgbClr val="FFFFFF">
              <a:alpha val="69804"/>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Donaci, Signore, il tuo amore: </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in te speriamo.</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donbosco-torino.it/image/2009/3/36_7-Trasfigurazione-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5650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292" name="Rectangle 4"/>
          <p:cNvSpPr>
            <a:spLocks noChangeArrowheads="1"/>
          </p:cNvSpPr>
          <p:nvPr/>
        </p:nvSpPr>
        <p:spPr bwMode="auto">
          <a:xfrm>
            <a:off x="357188" y="357188"/>
            <a:ext cx="8786812" cy="2554287"/>
          </a:xfrm>
          <a:prstGeom prst="rect">
            <a:avLst/>
          </a:prstGeom>
          <a:solidFill>
            <a:srgbClr val="FFFFFF">
              <a:alpha val="80000"/>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C0C0C0"/>
                  </a:outerShdw>
                </a:effectLst>
                <a:latin typeface="Comic Sans MS" pitchFamily="66" charset="0"/>
                <a:cs typeface="+mn-cs"/>
              </a:rPr>
              <a:t>L’anima nostra attende il Signore: egli è nostro aiuto e nostro scudo. Su di noi sia il tuo amore, Signore, come da te noi speriamo.</a:t>
            </a:r>
            <a:endParaRPr lang="ca-ES" sz="4000" b="1" i="1" dirty="0">
              <a:solidFill>
                <a:srgbClr val="FF0217"/>
              </a:solidFill>
              <a:effectLst>
                <a:outerShdw blurRad="38100" dist="38100" dir="2700000" algn="tl">
                  <a:srgbClr val="C0C0C0"/>
                </a:outerShdw>
              </a:effectLst>
              <a:latin typeface="Comic Sans MS" pitchFamily="66" charset="0"/>
              <a:cs typeface="+mn-cs"/>
            </a:endParaRPr>
          </a:p>
        </p:txBody>
      </p:sp>
      <p:sp>
        <p:nvSpPr>
          <p:cNvPr id="6" name="Rectangle 4"/>
          <p:cNvSpPr>
            <a:spLocks noChangeArrowheads="1"/>
          </p:cNvSpPr>
          <p:nvPr/>
        </p:nvSpPr>
        <p:spPr bwMode="auto">
          <a:xfrm>
            <a:off x="785813" y="4429125"/>
            <a:ext cx="8001000" cy="1323975"/>
          </a:xfrm>
          <a:prstGeom prst="rect">
            <a:avLst/>
          </a:prstGeom>
          <a:solidFill>
            <a:srgbClr val="FFFFFF">
              <a:alpha val="69804"/>
            </a:srgbClr>
          </a:solidFill>
          <a:ln w="9525">
            <a:noFill/>
            <a:miter lim="800000"/>
            <a:headEnd/>
            <a:tailEnd/>
          </a:ln>
          <a:effectLst/>
        </p:spPr>
        <p:txBody>
          <a:bodyPr>
            <a:spAutoFit/>
          </a:bodyPr>
          <a:lstStyle/>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Donaci, Signore, il tuo amore: </a:t>
            </a:r>
          </a:p>
          <a:p>
            <a:pPr eaLnBrk="0" hangingPunct="0">
              <a:defRPr/>
            </a:pPr>
            <a:r>
              <a:rPr lang="it-IT" sz="4000" b="1" i="1" dirty="0">
                <a:solidFill>
                  <a:srgbClr val="FF0217"/>
                </a:solidFill>
                <a:effectLst>
                  <a:outerShdw blurRad="38100" dist="38100" dir="2700000" algn="tl">
                    <a:srgbClr val="000000">
                      <a:alpha val="43137"/>
                    </a:srgbClr>
                  </a:outerShdw>
                </a:effectLst>
                <a:latin typeface="Comic Sans MS" pitchFamily="66" charset="0"/>
                <a:cs typeface="+mn-cs"/>
              </a:rPr>
              <a:t>in te speriamo.</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anbiagiofano.it/wp-content/uploads/2011/05/ROSARIO-TRASFIGURAZION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89" y="44624"/>
            <a:ext cx="9117754" cy="6813376"/>
          </a:xfrm>
          <a:prstGeom prst="rect">
            <a:avLst/>
          </a:prstGeom>
          <a:noFill/>
          <a:extLst>
            <a:ext uri="{909E8E84-426E-40DD-AFC4-6F175D3DCCD1}">
              <a14:hiddenFill xmlns:a14="http://schemas.microsoft.com/office/drawing/2010/main" xmlns="">
                <a:solidFill>
                  <a:srgbClr val="FFFFFF"/>
                </a:solidFill>
              </a14:hiddenFill>
            </a:ext>
          </a:extLst>
        </p:spPr>
      </p:pic>
      <p:sp>
        <p:nvSpPr>
          <p:cNvPr id="5123" name="Rectangle 3"/>
          <p:cNvSpPr>
            <a:spLocks noChangeArrowheads="1"/>
          </p:cNvSpPr>
          <p:nvPr/>
        </p:nvSpPr>
        <p:spPr bwMode="auto">
          <a:xfrm>
            <a:off x="179512" y="4797152"/>
            <a:ext cx="8572500" cy="1938337"/>
          </a:xfrm>
          <a:prstGeom prst="rect">
            <a:avLst/>
          </a:prstGeom>
          <a:solidFill>
            <a:srgbClr val="0000FF"/>
          </a:solidFill>
          <a:ln w="9525">
            <a:noFill/>
            <a:miter lim="800000"/>
            <a:headEnd/>
            <a:tailEnd/>
          </a:ln>
        </p:spPr>
        <p:txBody>
          <a:bodyPr>
            <a:spAutoFit/>
          </a:bodyPr>
          <a:lstStyle/>
          <a:p>
            <a:pPr eaLnBrk="0" hangingPunct="0"/>
            <a:r>
              <a:rPr lang="ca-ES" b="1" i="1" dirty="0">
                <a:solidFill>
                  <a:srgbClr val="000000"/>
                </a:solidFill>
                <a:latin typeface="Comic Sans MS" pitchFamily="66" charset="0"/>
              </a:rPr>
              <a:t> </a:t>
            </a:r>
            <a:r>
              <a:rPr lang="it-IT" sz="4000" b="1" i="1" dirty="0">
                <a:solidFill>
                  <a:schemeClr val="bg1"/>
                </a:solidFill>
                <a:latin typeface="Comic Sans MS" pitchFamily="66" charset="0"/>
              </a:rPr>
              <a:t>Dalla nube luminosa, si udì la voce del Padre: «Questi è il mio Figlio, l’amato: ascoltatelo!».</a:t>
            </a:r>
          </a:p>
        </p:txBody>
      </p:sp>
      <p:sp>
        <p:nvSpPr>
          <p:cNvPr id="5124" name="WordArt 4"/>
          <p:cNvSpPr>
            <a:spLocks noChangeArrowheads="1" noChangeShapeType="1" noTextEdit="1"/>
          </p:cNvSpPr>
          <p:nvPr/>
        </p:nvSpPr>
        <p:spPr bwMode="auto">
          <a:xfrm>
            <a:off x="179512" y="44624"/>
            <a:ext cx="5286375" cy="2000250"/>
          </a:xfrm>
          <a:prstGeom prst="rect">
            <a:avLst/>
          </a:prstGeom>
        </p:spPr>
        <p:txBody>
          <a:bodyPr wrap="none" fromWordArt="1">
            <a:prstTxWarp prst="textSlantUp">
              <a:avLst>
                <a:gd name="adj" fmla="val 32056"/>
              </a:avLst>
            </a:prstTxWarp>
          </a:bodyPr>
          <a:lstStyle/>
          <a:p>
            <a:pPr algn="ctr"/>
            <a:r>
              <a:rPr lang="it-IT"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Canto al Vangelo</a:t>
            </a:r>
          </a:p>
        </p:txBody>
      </p:sp>
      <p:sp>
        <p:nvSpPr>
          <p:cNvPr id="7" name="WordArt 5"/>
          <p:cNvSpPr>
            <a:spLocks noChangeArrowheads="1" noChangeShapeType="1" noTextEdit="1"/>
          </p:cNvSpPr>
          <p:nvPr/>
        </p:nvSpPr>
        <p:spPr bwMode="auto">
          <a:xfrm>
            <a:off x="2714625" y="2214563"/>
            <a:ext cx="6119813" cy="1885950"/>
          </a:xfrm>
          <a:prstGeom prst="rect">
            <a:avLst/>
          </a:prstGeom>
        </p:spPr>
        <p:txBody>
          <a:bodyPr wrap="none" fromWordArt="1">
            <a:prstTxWarp prst="textPlain">
              <a:avLst>
                <a:gd name="adj" fmla="val 50000"/>
              </a:avLst>
            </a:prstTxWarp>
          </a:bodyPr>
          <a:lstStyle/>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Impact"/>
              </a:rPr>
              <a:t>Lode a te, o Cristo,</a:t>
            </a:r>
          </a:p>
          <a:p>
            <a:pPr algn="ctr"/>
            <a:r>
              <a:rPr lang="it-IT" sz="3600" kern="10">
                <a:ln w="19050">
                  <a:solidFill>
                    <a:srgbClr val="99CCFF"/>
                  </a:solidFill>
                  <a:round/>
                  <a:headEnd/>
                  <a:tailEnd/>
                </a:ln>
                <a:solidFill>
                  <a:srgbClr val="0066CC"/>
                </a:solidFill>
                <a:effectLst>
                  <a:outerShdw dist="35921" dir="2700000" algn="ctr" rotWithShape="0">
                    <a:srgbClr val="990000"/>
                  </a:outerShdw>
                </a:effectLst>
                <a:latin typeface="Impact"/>
              </a:rPr>
              <a:t>re di eterna gloria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124"/>
                                        </p:tgtEl>
                                        <p:attrNameLst>
                                          <p:attrName>style.visibility</p:attrName>
                                        </p:attrNameLst>
                                      </p:cBhvr>
                                      <p:to>
                                        <p:strVal val="visible"/>
                                      </p:to>
                                    </p:set>
                                    <p:animScale>
                                      <p:cBhvr>
                                        <p:cTn id="7" dur="2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5124"/>
                                        </p:tgtEl>
                                        <p:attrNameLst>
                                          <p:attrName>ppt_x</p:attrName>
                                          <p:attrName>ppt_y</p:attrName>
                                        </p:attrNameLst>
                                      </p:cBhvr>
                                    </p:animMotion>
                                    <p:animEffect transition="in" filter="fade">
                                      <p:cBhvr>
                                        <p:cTn id="9" dur="2000"/>
                                        <p:tgtEl>
                                          <p:spTgt spid="5124"/>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par>
                          <p:cTn id="14" fill="hold">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ttangolo 1"/>
          <p:cNvSpPr>
            <a:spLocks noChangeArrowheads="1"/>
          </p:cNvSpPr>
          <p:nvPr/>
        </p:nvSpPr>
        <p:spPr bwMode="auto">
          <a:xfrm>
            <a:off x="214313" y="214313"/>
            <a:ext cx="6357937" cy="3785652"/>
          </a:xfrm>
          <a:prstGeom prst="rect">
            <a:avLst/>
          </a:prstGeom>
          <a:noFill/>
          <a:ln w="9525">
            <a:noFill/>
            <a:miter lim="800000"/>
            <a:headEnd/>
            <a:tailEnd/>
          </a:ln>
        </p:spPr>
        <p:txBody>
          <a:bodyPr>
            <a:spAutoFit/>
          </a:bodyPr>
          <a:lstStyle/>
          <a:p>
            <a:pPr eaLnBrk="0" hangingPunct="0"/>
            <a:r>
              <a:rPr lang="it-IT" sz="4000" dirty="0">
                <a:solidFill>
                  <a:srgbClr val="000000"/>
                </a:solidFill>
                <a:latin typeface="Calibri" pitchFamily="34" charset="0"/>
              </a:rPr>
              <a:t>Il Signore sia con voi.</a:t>
            </a:r>
          </a:p>
          <a:p>
            <a:pPr eaLnBrk="0" hangingPunct="0"/>
            <a:r>
              <a:rPr lang="it-IT" sz="4000" b="1" dirty="0">
                <a:solidFill>
                  <a:srgbClr val="000000"/>
                </a:solidFill>
                <a:latin typeface="Calibri" pitchFamily="34" charset="0"/>
              </a:rPr>
              <a:t>E con il tuo spirito.</a:t>
            </a:r>
          </a:p>
          <a:p>
            <a:pPr eaLnBrk="0" hangingPunct="0"/>
            <a:endParaRPr lang="it-IT" sz="4000" b="1" dirty="0">
              <a:solidFill>
                <a:srgbClr val="000000"/>
              </a:solidFill>
              <a:latin typeface="Calibri" pitchFamily="34" charset="0"/>
            </a:endParaRPr>
          </a:p>
          <a:p>
            <a:pPr eaLnBrk="0" hangingPunct="0"/>
            <a:r>
              <a:rPr lang="it-IT" sz="4000" dirty="0">
                <a:solidFill>
                  <a:srgbClr val="000000"/>
                </a:solidFill>
                <a:latin typeface="Calibri" pitchFamily="34" charset="0"/>
              </a:rPr>
              <a:t>Dal Vangelo </a:t>
            </a:r>
            <a:endParaRPr lang="it-IT" sz="4000" dirty="0" smtClean="0">
              <a:solidFill>
                <a:srgbClr val="000000"/>
              </a:solidFill>
              <a:latin typeface="Calibri" pitchFamily="34" charset="0"/>
            </a:endParaRPr>
          </a:p>
          <a:p>
            <a:pPr eaLnBrk="0" hangingPunct="0"/>
            <a:r>
              <a:rPr lang="it-IT" sz="4000" dirty="0" smtClean="0">
                <a:solidFill>
                  <a:srgbClr val="000000"/>
                </a:solidFill>
                <a:latin typeface="Calibri" pitchFamily="34" charset="0"/>
              </a:rPr>
              <a:t>secondo Matteo</a:t>
            </a:r>
            <a:r>
              <a:rPr lang="it-IT" sz="4000" dirty="0">
                <a:solidFill>
                  <a:srgbClr val="000000"/>
                </a:solidFill>
                <a:latin typeface="Calibri" pitchFamily="34" charset="0"/>
              </a:rPr>
              <a:t>.</a:t>
            </a:r>
          </a:p>
          <a:p>
            <a:pPr eaLnBrk="0" hangingPunct="0"/>
            <a:r>
              <a:rPr lang="it-IT" sz="4000" b="1" dirty="0">
                <a:solidFill>
                  <a:srgbClr val="000000"/>
                </a:solidFill>
                <a:latin typeface="Calibri" pitchFamily="34" charset="0"/>
              </a:rPr>
              <a:t>Gloria a te, o Signore. </a:t>
            </a:r>
            <a:endParaRPr lang="it-IT" sz="4000" dirty="0">
              <a:solidFill>
                <a:srgbClr val="000000"/>
              </a:solidFill>
              <a:latin typeface="Calibri" pitchFamily="34" charset="0"/>
            </a:endParaRPr>
          </a:p>
        </p:txBody>
      </p:sp>
      <p:pic>
        <p:nvPicPr>
          <p:cNvPr id="8194" name="Picture 2" descr="http://www.sstrinita-villachigi.com/public/news/215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4048" y="1165566"/>
            <a:ext cx="4139952" cy="569243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3" descr="Lourdes 2005 222.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15363" name="WordArt 2"/>
          <p:cNvSpPr>
            <a:spLocks noChangeArrowheads="1" noChangeShapeType="1" noTextEdit="1"/>
          </p:cNvSpPr>
          <p:nvPr/>
        </p:nvSpPr>
        <p:spPr bwMode="auto">
          <a:xfrm>
            <a:off x="285750" y="857250"/>
            <a:ext cx="8358188" cy="4491038"/>
          </a:xfrm>
          <a:prstGeom prst="rect">
            <a:avLst/>
          </a:prstGeom>
        </p:spPr>
        <p:txBody>
          <a:bodyPr wrap="none" fromWordArt="1">
            <a:prstTxWarp prst="textWave1">
              <a:avLst>
                <a:gd name="adj1" fmla="val 13005"/>
                <a:gd name="adj2" fmla="val 0"/>
              </a:avLst>
            </a:prstTxWarp>
          </a:bodyPr>
          <a:lstStyle/>
          <a:p>
            <a:pPr algn="ctr"/>
            <a:r>
              <a:rPr lang="it-IT"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Benedizione</a:t>
            </a:r>
          </a:p>
          <a:p>
            <a:pPr algn="ctr"/>
            <a:r>
              <a:rPr lang="it-IT" sz="3600"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dell’Acqua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Terrasanta 2005 2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0289" name="Rectangle 1"/>
          <p:cNvSpPr>
            <a:spLocks noChangeArrowheads="1"/>
          </p:cNvSpPr>
          <p:nvPr/>
        </p:nvSpPr>
        <p:spPr bwMode="auto">
          <a:xfrm>
            <a:off x="214313" y="188640"/>
            <a:ext cx="8643937" cy="255454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algn="just">
              <a:defRPr/>
            </a:pPr>
            <a:r>
              <a:rPr lang="it-IT" sz="4000" b="1" dirty="0">
                <a:latin typeface="+mn-lt"/>
                <a:ea typeface="Times New Roman" pitchFamily="18" charset="0"/>
                <a:cs typeface="Times New Roman" pitchFamily="18" charset="0"/>
              </a:rPr>
              <a:t>In quel tempo, Gesù prese con sé Pietro, Giacomo e Giovanni suo fratello e li condusse in disparte, su un alto monte. </a:t>
            </a:r>
            <a:endParaRPr lang="it-IT" sz="4000" b="1" dirty="0">
              <a:latin typeface="+mn-lt"/>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gesùù"/>
          <p:cNvPicPr>
            <a:picLocks noChangeAspect="1" noChangeArrowheads="1"/>
          </p:cNvPicPr>
          <p:nvPr/>
        </p:nvPicPr>
        <p:blipFill>
          <a:blip r:embed="rId2" cstate="print"/>
          <a:srcRect/>
          <a:stretch>
            <a:fillRect/>
          </a:stretch>
        </p:blipFill>
        <p:spPr bwMode="auto">
          <a:xfrm>
            <a:off x="0" y="-28575"/>
            <a:ext cx="9324975" cy="7058025"/>
          </a:xfrm>
          <a:prstGeom prst="rect">
            <a:avLst/>
          </a:prstGeom>
          <a:noFill/>
          <a:ln w="9525">
            <a:noFill/>
            <a:miter lim="800000"/>
            <a:headEnd/>
            <a:tailEnd/>
          </a:ln>
        </p:spPr>
      </p:pic>
      <p:sp>
        <p:nvSpPr>
          <p:cNvPr id="3" name="Rettangolo 2"/>
          <p:cNvSpPr/>
          <p:nvPr/>
        </p:nvSpPr>
        <p:spPr>
          <a:xfrm>
            <a:off x="285750" y="214313"/>
            <a:ext cx="8429625" cy="193833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it-IT" sz="40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E fu trasfigurato davanti a loro: il suo volto brillò come il sole e le sue vesti divennero candide come la luce. </a:t>
            </a:r>
            <a:endParaRPr lang="it-IT"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resized_tabori"/>
          <p:cNvPicPr>
            <a:picLocks noChangeAspect="1" noChangeArrowheads="1"/>
          </p:cNvPicPr>
          <p:nvPr/>
        </p:nvPicPr>
        <p:blipFill>
          <a:blip r:embed="rId2" cstate="print"/>
          <a:srcRect/>
          <a:stretch>
            <a:fillRect/>
          </a:stretch>
        </p:blipFill>
        <p:spPr bwMode="auto">
          <a:xfrm>
            <a:off x="0" y="7938"/>
            <a:ext cx="9144000" cy="6850062"/>
          </a:xfrm>
          <a:prstGeom prst="rect">
            <a:avLst/>
          </a:prstGeom>
          <a:noFill/>
          <a:ln w="9525">
            <a:noFill/>
            <a:miter lim="800000"/>
            <a:headEnd/>
            <a:tailEnd/>
          </a:ln>
        </p:spPr>
      </p:pic>
      <p:sp>
        <p:nvSpPr>
          <p:cNvPr id="3" name="Rettangolo 2"/>
          <p:cNvSpPr/>
          <p:nvPr/>
        </p:nvSpPr>
        <p:spPr>
          <a:xfrm>
            <a:off x="428625" y="2571750"/>
            <a:ext cx="8286750" cy="3786188"/>
          </a:xfrm>
          <a:prstGeom prst="rect">
            <a:avLst/>
          </a:prstGeom>
          <a:solidFill>
            <a:srgbClr val="FFFF00">
              <a:alpha val="54118"/>
            </a:srgbClr>
          </a:solidFill>
        </p:spPr>
        <p:txBody>
          <a:bodyPr>
            <a:spAutoFit/>
          </a:bodyPr>
          <a:lstStyle/>
          <a:p>
            <a:pPr>
              <a:defRPr/>
            </a:pPr>
            <a:r>
              <a:rPr lang="it-IT" sz="4000"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Ed ecco apparvero loro Mosè ed Elia, che conversavano con lui. Prendendo la parola, Pietro disse a Gesù: «Signore, è bello per noi essere qui! Se vuoi, farò qui tre capanne, una per te, una per Mosè e una per Elia». </a:t>
            </a:r>
            <a:endParaRPr lang="it-IT"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descr="Terrasanta 2005 22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3011" name="Rettangolo 2"/>
          <p:cNvSpPr>
            <a:spLocks noChangeArrowheads="1"/>
          </p:cNvSpPr>
          <p:nvPr/>
        </p:nvSpPr>
        <p:spPr bwMode="auto">
          <a:xfrm>
            <a:off x="104274" y="5261810"/>
            <a:ext cx="8858250" cy="13239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just"/>
            <a:r>
              <a:rPr lang="it-IT" sz="4000" dirty="0">
                <a:solidFill>
                  <a:srgbClr val="000000"/>
                </a:solidFill>
                <a:latin typeface="Calibri" pitchFamily="34" charset="0"/>
                <a:cs typeface="Times New Roman" pitchFamily="18" charset="0"/>
              </a:rPr>
              <a:t>Egli stava ancora parlando, quando una nube luminosa li coprì con la sua ombra. </a:t>
            </a:r>
            <a:endParaRPr lang="it-IT" sz="4000" dirty="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magine 1" descr="Terrasanta Ebio 2005 055.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4035" name="Rettangolo 2"/>
          <p:cNvSpPr>
            <a:spLocks noChangeArrowheads="1"/>
          </p:cNvSpPr>
          <p:nvPr/>
        </p:nvSpPr>
        <p:spPr bwMode="auto">
          <a:xfrm>
            <a:off x="500063" y="3071813"/>
            <a:ext cx="8429625" cy="2554287"/>
          </a:xfrm>
          <a:prstGeom prst="rect">
            <a:avLst/>
          </a:prstGeom>
          <a:solidFill>
            <a:srgbClr val="FFFF00">
              <a:alpha val="54117"/>
            </a:srgbClr>
          </a:solidFill>
          <a:ln w="9525">
            <a:noFill/>
            <a:miter lim="800000"/>
            <a:headEnd/>
            <a:tailEnd/>
          </a:ln>
        </p:spPr>
        <p:txBody>
          <a:bodyPr>
            <a:spAutoFit/>
          </a:bodyPr>
          <a:lstStyle/>
          <a:p>
            <a:pPr algn="just"/>
            <a:r>
              <a:rPr lang="it-IT" sz="4000">
                <a:solidFill>
                  <a:srgbClr val="000000"/>
                </a:solidFill>
                <a:latin typeface="Calibri" pitchFamily="34" charset="0"/>
                <a:cs typeface="Times New Roman" pitchFamily="18" charset="0"/>
              </a:rPr>
              <a:t>Ed ecco una voce dalla nube che diceva: «Questi è il Figlio mio, l’amato: in lui ho posto il mio compiacimento. Ascoltatelo».</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1" descr="Terrasanta 2006 02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85750" y="214313"/>
            <a:ext cx="8501063" cy="3786187"/>
          </a:xfrm>
          <a:prstGeom prst="rect">
            <a:avLst/>
          </a:prstGeom>
          <a:solidFill>
            <a:srgbClr val="FFFFFF">
              <a:alpha val="69804"/>
            </a:srgbClr>
          </a:solidFill>
        </p:spPr>
        <p:txBody>
          <a:bodyPr>
            <a:spAutoFit/>
          </a:bodyPr>
          <a:lstStyle/>
          <a:p>
            <a:pPr algn="just">
              <a:defRPr/>
            </a:pPr>
            <a:r>
              <a:rPr lang="it-IT" sz="4000"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All’udire ciò, i discepoli caddero con la faccia a terra e furono presi da grande timore. Ma Gesù si avvicinò, li toccò e disse: «Alzatevi e non temete». Alzando gli occhi non videro nessuno, se non Gesù solo. </a:t>
            </a:r>
            <a:endParaRPr lang="it-IT" sz="4000" dirty="0">
              <a:solidFill>
                <a:prstClr val="black"/>
              </a:solidFill>
              <a:effectLst>
                <a:outerShdw blurRad="38100" dist="38100" dir="2700000" algn="tl">
                  <a:srgbClr val="000000">
                    <a:alpha val="43137"/>
                  </a:srgbClr>
                </a:outerShdw>
              </a:effectLst>
              <a:latin typeface="Calibri"/>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tabor daburié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rgbClr val="CC00FF"/>
            </a:solidFill>
            <a:miter lim="800000"/>
            <a:headEnd/>
            <a:tailEnd/>
          </a:ln>
        </p:spPr>
      </p:pic>
      <p:sp>
        <p:nvSpPr>
          <p:cNvPr id="3" name="Rettangolo 2"/>
          <p:cNvSpPr/>
          <p:nvPr/>
        </p:nvSpPr>
        <p:spPr>
          <a:xfrm>
            <a:off x="285750" y="2714625"/>
            <a:ext cx="8501063" cy="2554288"/>
          </a:xfrm>
          <a:prstGeom prst="rect">
            <a:avLst/>
          </a:prstGeom>
          <a:solidFill>
            <a:srgbClr val="FFFF00">
              <a:alpha val="52941"/>
            </a:srgbClr>
          </a:solidFill>
        </p:spPr>
        <p:txBody>
          <a:bodyPr>
            <a:spAutoFit/>
          </a:bodyPr>
          <a:lstStyle/>
          <a:p>
            <a:pPr algn="just">
              <a:defRPr/>
            </a:pPr>
            <a:r>
              <a:rPr lang="it-IT" sz="4000"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Mentre scendevano dal monte, Gesù ordinò loro: «Non parlate a nessuno di questa visione, prima che il Figlio dell’uomo non sia risorto dai morti».</a:t>
            </a:r>
            <a:endParaRPr lang="it-IT" sz="4000" dirty="0">
              <a:solidFill>
                <a:prstClr val="black"/>
              </a:solidFill>
              <a:effectLst>
                <a:outerShdw blurRad="38100" dist="38100" dir="2700000" algn="tl">
                  <a:srgbClr val="000000">
                    <a:alpha val="43137"/>
                  </a:srgbClr>
                </a:outerShdw>
              </a:effectLst>
              <a:latin typeface="Calibri"/>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riocase.it/lafenice/I/trasfigurazion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120" y="-4853"/>
            <a:ext cx="5158184" cy="6873913"/>
          </a:xfrm>
          <a:prstGeom prst="rect">
            <a:avLst/>
          </a:prstGeom>
          <a:noFill/>
          <a:extLst>
            <a:ext uri="{909E8E84-426E-40DD-AFC4-6F175D3DCCD1}">
              <a14:hiddenFill xmlns:a14="http://schemas.microsoft.com/office/drawing/2010/main" xmlns="">
                <a:solidFill>
                  <a:srgbClr val="FFFFFF"/>
                </a:solidFill>
              </a14:hiddenFill>
            </a:ext>
          </a:extLst>
        </p:spPr>
      </p:pic>
      <p:sp>
        <p:nvSpPr>
          <p:cNvPr id="26627" name="WordArt 5"/>
          <p:cNvSpPr>
            <a:spLocks noChangeArrowheads="1" noChangeShapeType="1" noTextEdit="1"/>
          </p:cNvSpPr>
          <p:nvPr/>
        </p:nvSpPr>
        <p:spPr bwMode="auto">
          <a:xfrm>
            <a:off x="285720" y="5572140"/>
            <a:ext cx="8572560" cy="1047750"/>
          </a:xfrm>
          <a:prstGeom prst="rect">
            <a:avLst/>
          </a:prstGeom>
          <a:solidFill>
            <a:srgbClr val="FFFFFF">
              <a:alpha val="80000"/>
            </a:srgbClr>
          </a:solidFill>
          <a:effectLst>
            <a:softEdge rad="63500"/>
          </a:effec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defRPr/>
            </a:pPr>
            <a:r>
              <a:rPr lang="pt-BR" sz="18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1800" kern="10" dirty="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26628"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500"/>
                                        <p:tgtEl>
                                          <p:spTgt spid="26628"/>
                                        </p:tgtEl>
                                      </p:cBhvr>
                                    </p:animEffect>
                                  </p:childTnLst>
                                </p:cTn>
                              </p:par>
                            </p:childTnLst>
                          </p:cTn>
                        </p:par>
                        <p:par>
                          <p:cTn id="8" fill="hold">
                            <p:stCondLst>
                              <p:cond delay="500"/>
                            </p:stCondLst>
                            <p:childTnLst>
                              <p:par>
                                <p:cTn id="9" presetID="7" presetClass="entr" presetSubtype="4" fill="hold" nodeType="afterEffect">
                                  <p:stCondLst>
                                    <p:cond delay="0"/>
                                  </p:stCondLst>
                                  <p:childTnLst>
                                    <p:set>
                                      <p:cBhvr>
                                        <p:cTn id="10" dur="1" fill="hold">
                                          <p:stCondLst>
                                            <p:cond delay="0"/>
                                          </p:stCondLst>
                                        </p:cTn>
                                        <p:tgtEl>
                                          <p:spTgt spid="26627"/>
                                        </p:tgtEl>
                                        <p:attrNameLst>
                                          <p:attrName>style.visibility</p:attrName>
                                        </p:attrNameLst>
                                      </p:cBhvr>
                                      <p:to>
                                        <p:strVal val="visible"/>
                                      </p:to>
                                    </p:set>
                                    <p:anim calcmode="lin" valueType="num">
                                      <p:cBhvr additive="base">
                                        <p:cTn id="11" dur="500" fill="hold"/>
                                        <p:tgtEl>
                                          <p:spTgt spid="26627"/>
                                        </p:tgtEl>
                                        <p:attrNameLst>
                                          <p:attrName>ppt_x</p:attrName>
                                        </p:attrNameLst>
                                      </p:cBhvr>
                                      <p:tavLst>
                                        <p:tav tm="0">
                                          <p:val>
                                            <p:strVal val="#ppt_x"/>
                                          </p:val>
                                        </p:tav>
                                        <p:tav tm="100000">
                                          <p:val>
                                            <p:strVal val="#ppt_x"/>
                                          </p:val>
                                        </p:tav>
                                      </p:tavLst>
                                    </p:anim>
                                    <p:anim calcmode="lin" valueType="num">
                                      <p:cBhvr additive="base">
                                        <p:cTn id="12"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2" cstate="print">
            <a:extLst>
              <a:ext uri="{28A0092B-C50C-407E-A947-70E740481C1C}">
                <a14:useLocalDpi xmlns:a14="http://schemas.microsoft.com/office/drawing/2010/main" xmlns="" val="0"/>
              </a:ext>
            </a:extLst>
          </a:blip>
          <a:srcRect l="3230" t="32292" r="40580" b="22247"/>
          <a:stretch/>
        </p:blipFill>
        <p:spPr bwMode="auto">
          <a:xfrm rot="5400000">
            <a:off x="-230255" y="263821"/>
            <a:ext cx="6863716" cy="6390290"/>
          </a:xfrm>
          <a:prstGeom prst="rect">
            <a:avLst/>
          </a:prstGeom>
          <a:ln>
            <a:noFill/>
          </a:ln>
          <a:extLst>
            <a:ext uri="{53640926-AAD7-44D8-BBD7-CCE9431645EC}">
              <a14:shadowObscured xmlns:a14="http://schemas.microsoft.com/office/drawing/2010/main" xmlns=""/>
            </a:ext>
          </a:extLst>
        </p:spPr>
      </p:pic>
      <p:sp>
        <p:nvSpPr>
          <p:cNvPr id="3" name="CasellaDiTesto 2"/>
          <p:cNvSpPr txBox="1"/>
          <p:nvPr/>
        </p:nvSpPr>
        <p:spPr>
          <a:xfrm>
            <a:off x="6300193" y="27108"/>
            <a:ext cx="2665452" cy="5632311"/>
          </a:xfrm>
          <a:prstGeom prst="rect">
            <a:avLst/>
          </a:prstGeom>
          <a:noFill/>
        </p:spPr>
        <p:txBody>
          <a:bodyPr wrap="square" rtlCol="0">
            <a:spAutoFit/>
          </a:bodyPr>
          <a:lstStyle/>
          <a:p>
            <a:pPr algn="r">
              <a:lnSpc>
                <a:spcPct val="150000"/>
              </a:lnSpc>
            </a:pPr>
            <a:r>
              <a:rPr lang="it-IT" sz="4000" b="1" dirty="0" smtClean="0">
                <a:solidFill>
                  <a:srgbClr val="FF0000"/>
                </a:solidFill>
                <a:effectLst>
                  <a:outerShdw blurRad="38100" dist="38100" dir="2700000" algn="tl">
                    <a:srgbClr val="000000">
                      <a:alpha val="43137"/>
                    </a:srgbClr>
                  </a:outerShdw>
                </a:effectLst>
                <a:latin typeface="Segoe Print" panose="02000600000000000000" pitchFamily="2" charset="0"/>
              </a:rPr>
              <a:t>Lo splendore</a:t>
            </a:r>
          </a:p>
          <a:p>
            <a:pPr algn="r">
              <a:lnSpc>
                <a:spcPct val="150000"/>
              </a:lnSpc>
            </a:pPr>
            <a:r>
              <a:rPr lang="it-IT" sz="4000" b="1" dirty="0">
                <a:solidFill>
                  <a:srgbClr val="FF0000"/>
                </a:solidFill>
                <a:effectLst>
                  <a:outerShdw blurRad="38100" dist="38100" dir="2700000" algn="tl">
                    <a:srgbClr val="000000">
                      <a:alpha val="43137"/>
                    </a:srgbClr>
                  </a:outerShdw>
                </a:effectLst>
                <a:latin typeface="Segoe Print" panose="02000600000000000000" pitchFamily="2" charset="0"/>
              </a:rPr>
              <a:t>d</a:t>
            </a:r>
            <a:r>
              <a:rPr lang="it-IT" sz="4000" b="1" dirty="0" smtClean="0">
                <a:solidFill>
                  <a:srgbClr val="FF0000"/>
                </a:solidFill>
                <a:effectLst>
                  <a:outerShdw blurRad="38100" dist="38100" dir="2700000" algn="tl">
                    <a:srgbClr val="000000">
                      <a:alpha val="43137"/>
                    </a:srgbClr>
                  </a:outerShdw>
                </a:effectLst>
                <a:latin typeface="Segoe Print" panose="02000600000000000000" pitchFamily="2" charset="0"/>
              </a:rPr>
              <a:t>el suo </a:t>
            </a:r>
          </a:p>
          <a:p>
            <a:pPr algn="r">
              <a:lnSpc>
                <a:spcPct val="150000"/>
              </a:lnSpc>
            </a:pPr>
            <a:r>
              <a:rPr lang="it-IT" sz="4000" b="1" dirty="0" smtClean="0">
                <a:solidFill>
                  <a:srgbClr val="FF0000"/>
                </a:solidFill>
                <a:effectLst>
                  <a:outerShdw blurRad="38100" dist="38100" dir="2700000" algn="tl">
                    <a:srgbClr val="000000">
                      <a:alpha val="43137"/>
                    </a:srgbClr>
                  </a:outerShdw>
                </a:effectLst>
                <a:latin typeface="Segoe Print" panose="02000600000000000000" pitchFamily="2" charset="0"/>
              </a:rPr>
              <a:t>e del nostro</a:t>
            </a:r>
          </a:p>
          <a:p>
            <a:pPr algn="r">
              <a:lnSpc>
                <a:spcPct val="150000"/>
              </a:lnSpc>
            </a:pPr>
            <a:r>
              <a:rPr lang="it-IT" sz="4000" b="1" dirty="0" smtClean="0">
                <a:solidFill>
                  <a:srgbClr val="FF0000"/>
                </a:solidFill>
                <a:effectLst>
                  <a:outerShdw blurRad="38100" dist="38100" dir="2700000" algn="tl">
                    <a:srgbClr val="000000">
                      <a:alpha val="43137"/>
                    </a:srgbClr>
                  </a:outerShdw>
                </a:effectLst>
                <a:latin typeface="Segoe Print" panose="02000600000000000000" pitchFamily="2" charset="0"/>
              </a:rPr>
              <a:t>volto</a:t>
            </a:r>
          </a:p>
        </p:txBody>
      </p:sp>
    </p:spTree>
    <p:extLst>
      <p:ext uri="{BB962C8B-B14F-4D97-AF65-F5344CB8AC3E}">
        <p14:creationId xmlns:p14="http://schemas.microsoft.com/office/powerpoint/2010/main" xmlns="" val="28022417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28520"/>
            <a:ext cx="9178445" cy="6886520"/>
          </a:xfrm>
          <a:prstGeom prst="rect">
            <a:avLst/>
          </a:prstGeom>
          <a:noFill/>
          <a:ln w="9525">
            <a:noFill/>
            <a:miter lim="800000"/>
            <a:headEnd/>
            <a:tailEnd/>
          </a:ln>
        </p:spPr>
      </p:pic>
      <p:sp>
        <p:nvSpPr>
          <p:cNvPr id="2" name="CasellaDiTesto 1"/>
          <p:cNvSpPr txBox="1"/>
          <p:nvPr/>
        </p:nvSpPr>
        <p:spPr>
          <a:xfrm>
            <a:off x="229370" y="529718"/>
            <a:ext cx="8712968" cy="6247864"/>
          </a:xfrm>
          <a:prstGeom prst="rect">
            <a:avLst/>
          </a:prstGeom>
          <a:solidFill>
            <a:srgbClr val="FFFFFF">
              <a:alpha val="69804"/>
            </a:srgbClr>
          </a:solidFill>
        </p:spPr>
        <p:txBody>
          <a:bodyPr wrap="square">
            <a:spAutoFit/>
          </a:bodyPr>
          <a:lstStyle/>
          <a:p>
            <a:pPr algn="ct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Fratelli e sorelle carissimi, supplichiamo il Signore Dio nostro perché benedica quest’acqua, da lui creata, con la quale saremo aspersi noi e le nostre famiglie in memoria del nostro Battesimo. Il Signore ci rinnovi interiormente per essere sempre fedeli </a:t>
            </a:r>
            <a:endParaRPr lang="it-IT" sz="4000" dirty="0" smtClean="0">
              <a:effectLst>
                <a:outerShdw blurRad="38100" dist="38100" dir="2700000" algn="tl">
                  <a:srgbClr val="000000">
                    <a:alpha val="43137"/>
                  </a:srgbClr>
                </a:outerShdw>
              </a:effectLst>
              <a:latin typeface="Arial Rounded MT Bold" pitchFamily="34" charset="0"/>
              <a:cs typeface="+mn-cs"/>
            </a:endParaRPr>
          </a:p>
          <a:p>
            <a:pPr algn="ct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allo </a:t>
            </a:r>
            <a:r>
              <a:rPr lang="it-IT" sz="4000" dirty="0" smtClean="0">
                <a:effectLst>
                  <a:outerShdw blurRad="38100" dist="38100" dir="2700000" algn="tl">
                    <a:srgbClr val="000000">
                      <a:alpha val="43137"/>
                    </a:srgbClr>
                  </a:outerShdw>
                </a:effectLst>
                <a:latin typeface="Arial Rounded MT Bold" pitchFamily="34" charset="0"/>
                <a:cs typeface="+mn-cs"/>
              </a:rPr>
              <a:t>Spirito Santo </a:t>
            </a:r>
            <a:r>
              <a:rPr lang="it-IT" sz="4000" dirty="0" smtClean="0">
                <a:effectLst>
                  <a:outerShdw blurRad="38100" dist="38100" dir="2700000" algn="tl">
                    <a:srgbClr val="000000">
                      <a:alpha val="43137"/>
                    </a:srgbClr>
                  </a:outerShdw>
                </a:effectLst>
                <a:latin typeface="Arial Rounded MT Bold" pitchFamily="34" charset="0"/>
                <a:cs typeface="+mn-cs"/>
              </a:rPr>
              <a:t>che </a:t>
            </a:r>
            <a:r>
              <a:rPr lang="it-IT" sz="4000" dirty="0" smtClean="0">
                <a:effectLst>
                  <a:outerShdw blurRad="38100" dist="38100" dir="2700000" algn="tl">
                    <a:srgbClr val="000000">
                      <a:alpha val="43137"/>
                    </a:srgbClr>
                  </a:outerShdw>
                </a:effectLst>
                <a:latin typeface="Arial Rounded MT Bold" pitchFamily="34" charset="0"/>
                <a:cs typeface="+mn-cs"/>
              </a:rPr>
              <a:t>ci è stato dato in dono.</a:t>
            </a:r>
            <a:endParaRPr lang="it-IT" sz="4000" dirty="0">
              <a:effectLst>
                <a:outerShdw blurRad="38100" dist="38100" dir="2700000" algn="tl">
                  <a:srgbClr val="000000">
                    <a:alpha val="43137"/>
                  </a:srgbClr>
                </a:outerShdw>
              </a:effectLst>
              <a:latin typeface="Arial Rounded MT Bold" pitchFamily="34"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285750" y="285750"/>
            <a:ext cx="8643938" cy="5632450"/>
          </a:xfrm>
          <a:prstGeom prst="rect">
            <a:avLst/>
          </a:prstGeom>
          <a:noFill/>
          <a:ln w="9525">
            <a:noFill/>
            <a:miter lim="800000"/>
            <a:headEnd/>
            <a:tailEnd/>
          </a:ln>
        </p:spPr>
        <p:txBody>
          <a:bodyPr anchor="ctr">
            <a:spAutoFit/>
          </a:bodyPr>
          <a:lstStyle/>
          <a:p>
            <a:pPr algn="just"/>
            <a:r>
              <a:rPr lang="it-IT" sz="4000" b="1">
                <a:solidFill>
                  <a:prstClr val="black"/>
                </a:solidFill>
                <a:latin typeface="Tahoma" pitchFamily="34" charset="0"/>
                <a:ea typeface="Times New Roman" pitchFamily="18" charset="0"/>
                <a:cs typeface="Tahoma" pitchFamily="34" charset="0"/>
              </a:rPr>
              <a:t>Io credo in Dio, Padre onnipotente, creatore del cielo e della terra; e in Gesù Cristo, suo unico Figlio, nostro Signore, </a:t>
            </a:r>
            <a:r>
              <a:rPr lang="it-IT" sz="4000" b="1" u="sng">
                <a:solidFill>
                  <a:prstClr val="black"/>
                </a:solidFill>
                <a:latin typeface="Tahoma" pitchFamily="34" charset="0"/>
                <a:ea typeface="Times New Roman" pitchFamily="18" charset="0"/>
                <a:cs typeface="Tahoma" pitchFamily="34" charset="0"/>
              </a:rPr>
              <a:t>il quale fu concepito di Spirito Santo, nacque da Maria Vergine</a:t>
            </a:r>
            <a:r>
              <a:rPr lang="it-IT" sz="4000" b="1">
                <a:solidFill>
                  <a:prstClr val="black"/>
                </a:solidFill>
                <a:latin typeface="Tahoma" pitchFamily="34" charset="0"/>
                <a:ea typeface="Times New Roman" pitchFamily="18" charset="0"/>
                <a:cs typeface="Tahoma" pitchFamily="34" charset="0"/>
              </a:rPr>
              <a:t>, patì sotto Ponzio Pilato, fu crocifisso, morì e fu sepolto; discese agli inferi; </a:t>
            </a:r>
            <a:endParaRPr lang="it-IT" sz="4000">
              <a:solidFill>
                <a:prstClr val="black"/>
              </a:solidFill>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214313" y="214313"/>
            <a:ext cx="8643937" cy="6248400"/>
          </a:xfrm>
          <a:prstGeom prst="rect">
            <a:avLst/>
          </a:prstGeom>
          <a:noFill/>
          <a:ln w="9525">
            <a:noFill/>
            <a:miter lim="800000"/>
            <a:headEnd/>
            <a:tailEnd/>
          </a:ln>
        </p:spPr>
        <p:txBody>
          <a:bodyPr>
            <a:spAutoFit/>
          </a:bodyPr>
          <a:lstStyle/>
          <a:p>
            <a:pPr algn="just" eaLnBrk="0" hangingPunct="0"/>
            <a:r>
              <a:rPr lang="it-IT" sz="4000" b="1" dirty="0">
                <a:solidFill>
                  <a:srgbClr val="000000"/>
                </a:solidFill>
                <a:latin typeface="Tahoma" pitchFamily="34" charset="0"/>
                <a:ea typeface="Times New Roman" pitchFamily="18" charset="0"/>
                <a:cs typeface="Tahoma" pitchFamily="34" charset="0"/>
              </a:rPr>
              <a:t>il terzo giorno risuscitò da morte; salì al cielo, siede alla destra di Dio Padre onnipotente; di là verrà a giudicare i vivi e i morti. Credo nello Spirito Santo, la santa Chiesa cattolica, la comunione dei santi, la remissione dei peccati, la risurrezione della carne, la vita eterna. Amen.</a:t>
            </a:r>
            <a:endParaRPr lang="it-IT" sz="4000" dirty="0">
              <a:solidFill>
                <a:srgbClr val="000000"/>
              </a:solidFill>
              <a:latin typeface="Tahoma"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BEAC7"/>
            </a:gs>
            <a:gs pos="17999">
              <a:srgbClr val="FEE7F2"/>
            </a:gs>
            <a:gs pos="36000">
              <a:srgbClr val="FAC77D"/>
            </a:gs>
            <a:gs pos="61000">
              <a:srgbClr val="FBA97D"/>
            </a:gs>
            <a:gs pos="82001">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4" name="Rettangolo 3"/>
          <p:cNvSpPr/>
          <p:nvPr/>
        </p:nvSpPr>
        <p:spPr>
          <a:xfrm>
            <a:off x="1142976" y="2214554"/>
            <a:ext cx="6500858" cy="1569660"/>
          </a:xfrm>
          <a:prstGeom prst="rect">
            <a:avLst/>
          </a:prstGeom>
          <a:noFill/>
          <a:effectLst>
            <a:glow rad="139700">
              <a:schemeClr val="accent5">
                <a:satMod val="175000"/>
                <a:alpha val="40000"/>
              </a:schemeClr>
            </a:glow>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defRPr/>
            </a:pPr>
            <a:r>
              <a:rPr lang="it-IT" sz="9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cs typeface="+mn-cs"/>
              </a:rPr>
              <a:t>IL DISEGNO</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4" name="Rettangolo 3"/>
          <p:cNvSpPr/>
          <p:nvPr/>
        </p:nvSpPr>
        <p:spPr>
          <a:xfrm>
            <a:off x="1571604" y="500042"/>
            <a:ext cx="6143636" cy="2308324"/>
          </a:xfrm>
          <a:prstGeom prst="rect">
            <a:avLst/>
          </a:prstGeom>
          <a:solidFill>
            <a:schemeClr val="bg1"/>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Nel mare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del silenzio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una voce si alzò</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357158" y="142852"/>
            <a:ext cx="8429684" cy="3046988"/>
          </a:xfrm>
          <a:prstGeom prst="rect">
            <a:avLst/>
          </a:prstGeom>
          <a:solidFill>
            <a:schemeClr val="accent5">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Da una notte senza confini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una luce brillò,</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cs typeface="+mn-cs"/>
              </a:rPr>
              <a:t/>
            </a:r>
            <a:br>
              <a:rPr lang="it-IT" b="1" dirty="0">
                <a:solidFill>
                  <a:prstClr val="black"/>
                </a:solidFill>
                <a:effectLst>
                  <a:outerShdw blurRad="38100" dist="38100" dir="2700000" algn="tl">
                    <a:srgbClr val="000000">
                      <a:alpha val="43137"/>
                    </a:srgbClr>
                  </a:outerShdw>
                </a:effectLst>
                <a:cs typeface="+mn-cs"/>
              </a:rPr>
            </a:br>
            <a:endParaRPr lang="it-IT" b="1" dirty="0">
              <a:solidFill>
                <a:prstClr val="black"/>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857224" y="428604"/>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la tua mente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fece splendere le stelle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t="-25000" b="-25000"/>
          </a:stretch>
        </a:blipFill>
        <a:effectLst/>
      </p:bgPr>
    </p:bg>
    <p:spTree>
      <p:nvGrpSpPr>
        <p:cNvPr id="1" name=""/>
        <p:cNvGrpSpPr/>
        <p:nvPr/>
      </p:nvGrpSpPr>
      <p:grpSpPr>
        <a:xfrm>
          <a:off x="0" y="0"/>
          <a:ext cx="0" cy="0"/>
          <a:chOff x="0" y="0"/>
          <a:chExt cx="0" cy="0"/>
        </a:xfrm>
      </p:grpSpPr>
      <p:sp>
        <p:nvSpPr>
          <p:cNvPr id="2" name="Rettangolo 1"/>
          <p:cNvSpPr/>
          <p:nvPr/>
        </p:nvSpPr>
        <p:spPr>
          <a:xfrm>
            <a:off x="857224" y="214290"/>
            <a:ext cx="7143768" cy="3046988"/>
          </a:xfrm>
          <a:prstGeom prst="rect">
            <a:avLst/>
          </a:prstGeom>
          <a:solidFill>
            <a:schemeClr val="accent1">
              <a:lumMod val="20000"/>
              <a:lumOff val="80000"/>
              <a:alpha val="66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le tue mani modellarono la terra,</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cs typeface="+mn-cs"/>
              </a:rPr>
              <a:t/>
            </a:r>
            <a:br>
              <a:rPr lang="it-IT" b="1" dirty="0">
                <a:solidFill>
                  <a:prstClr val="black"/>
                </a:solidFill>
                <a:effectLst>
                  <a:outerShdw blurRad="38100" dist="38100" dir="2700000" algn="tl">
                    <a:srgbClr val="000000">
                      <a:alpha val="43137"/>
                    </a:srgbClr>
                  </a:outerShdw>
                </a:effectLst>
                <a:cs typeface="+mn-cs"/>
              </a:rPr>
            </a:br>
            <a:endParaRPr lang="it-IT" b="1" dirty="0">
              <a:solidFill>
                <a:prstClr val="black"/>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285728"/>
            <a:ext cx="7572396"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calcolato</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profondità del cielo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1552"/>
            <a:ext cx="9144000" cy="6861102"/>
          </a:xfrm>
          <a:prstGeom prst="rect">
            <a:avLst/>
          </a:prstGeom>
          <a:noFill/>
          <a:ln w="9525">
            <a:noFill/>
            <a:miter lim="800000"/>
            <a:headEnd/>
            <a:tailEnd/>
          </a:ln>
        </p:spPr>
      </p:pic>
      <p:sp>
        <p:nvSpPr>
          <p:cNvPr id="2" name="CasellaDiTesto 1"/>
          <p:cNvSpPr txBox="1"/>
          <p:nvPr/>
        </p:nvSpPr>
        <p:spPr>
          <a:xfrm>
            <a:off x="287524" y="305068"/>
            <a:ext cx="8568952" cy="5632311"/>
          </a:xfrm>
          <a:prstGeom prst="rect">
            <a:avLst/>
          </a:prstGeom>
          <a:solidFill>
            <a:srgbClr val="FFFFFF">
              <a:alpha val="69804"/>
            </a:srgbClr>
          </a:solidFill>
        </p:spPr>
        <p:txBody>
          <a:bodyPr wrap="square">
            <a:spAutoFit/>
          </a:bodyPr>
          <a:lstStyle/>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Dio onnipotente ed eterno, tu hai voluto che per mezzo dell’acqua, sorgente di vita e principio di purificazione, anche l’anima fosse lavata e ricevesse il dono della vita eterna: in questo giorno a te consacrato benedici </a:t>
            </a:r>
            <a:r>
              <a:rPr lang="it-IT" sz="4000" dirty="0" smtClean="0">
                <a:effectLst>
                  <a:outerShdw blurRad="38100" dist="38100" dir="2700000" algn="tl">
                    <a:srgbClr val="000000">
                      <a:alpha val="43137"/>
                    </a:srgbClr>
                  </a:outerShdw>
                </a:effectLst>
                <a:latin typeface="Arial Rounded MT Bold" pitchFamily="34" charset="0"/>
                <a:cs typeface="+mn-cs"/>
              </a:rPr>
              <a:t>quest’acqua</a:t>
            </a:r>
            <a:r>
              <a:rPr lang="it-IT" sz="4000" dirty="0" smtClean="0">
                <a:effectLst>
                  <a:outerShdw blurRad="38100" dist="38100" dir="2700000" algn="tl">
                    <a:srgbClr val="000000">
                      <a:alpha val="43137"/>
                    </a:srgbClr>
                  </a:outerShdw>
                </a:effectLst>
                <a:latin typeface="Arial Rounded MT Bold" pitchFamily="34" charset="0"/>
                <a:cs typeface="+mn-cs"/>
              </a:rPr>
              <a:t>, perché diventi segno della tua protezione.</a:t>
            </a:r>
            <a:endParaRPr lang="it-IT" sz="4000" dirty="0">
              <a:effectLst>
                <a:outerShdw blurRad="38100" dist="38100" dir="2700000" algn="tl">
                  <a:srgbClr val="000000">
                    <a:alpha val="43137"/>
                  </a:srgbClr>
                </a:outerShdw>
              </a:effectLst>
              <a:latin typeface="Arial Rounded MT Bold" pitchFamily="34" charset="0"/>
              <a:cs typeface="+mn-cs"/>
            </a:endParaRPr>
          </a:p>
        </p:txBody>
      </p:sp>
    </p:spTree>
    <p:extLst>
      <p:ext uri="{BB962C8B-B14F-4D97-AF65-F5344CB8AC3E}">
        <p14:creationId xmlns:p14="http://schemas.microsoft.com/office/powerpoint/2010/main" xmlns="" val="17997744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000100" y="0"/>
            <a:ext cx="6643702" cy="3046988"/>
          </a:xfrm>
          <a:prstGeom prst="rect">
            <a:avLst/>
          </a:prstGeom>
          <a:solidFill>
            <a:schemeClr val="tx2">
              <a:lumMod val="20000"/>
              <a:lumOff val="80000"/>
              <a:alpha val="54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colorato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ogni fiore della terra,</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dove non c'era niente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quel giorno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cs typeface="+mn-cs"/>
              </a:rPr>
              <a:t/>
            </a:r>
            <a:br>
              <a:rPr lang="it-IT" b="1" dirty="0">
                <a:solidFill>
                  <a:prstClr val="black"/>
                </a:solidFill>
                <a:effectLst>
                  <a:outerShdw blurRad="38100" dist="38100" dir="2700000" algn="tl">
                    <a:srgbClr val="000000">
                      <a:alpha val="43137"/>
                    </a:srgbClr>
                  </a:outerShdw>
                </a:effectLst>
                <a:cs typeface="+mn-cs"/>
              </a:rPr>
            </a:br>
            <a:endParaRPr lang="it-IT" b="1" dirty="0">
              <a:solidFill>
                <a:prstClr val="black"/>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785786" y="142852"/>
            <a:ext cx="7358082" cy="1569660"/>
          </a:xfrm>
          <a:prstGeom prst="rect">
            <a:avLst/>
          </a:prstGeom>
          <a:solidFill>
            <a:schemeClr val="tx2">
              <a:lumMod val="20000"/>
              <a:lumOff val="80000"/>
              <a:alpha val="72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le nubi e le montagne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71472" y="214290"/>
            <a:ext cx="7786710" cy="2308324"/>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quando hai disegnato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cammino di ogni uomo,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l'avevi fatto anche per me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500034" y="0"/>
            <a:ext cx="8143932" cy="4062651"/>
          </a:xfrm>
          <a:prstGeom prst="rect">
            <a:avLst/>
          </a:prstGeom>
          <a:solidFill>
            <a:schemeClr val="bg1">
              <a:alpha val="38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il mio nome lassù nel cielo.</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la mia vita insieme a te.</a:t>
            </a:r>
            <a:b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b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Avevi scritto già di me.</a:t>
            </a:r>
            <a:r>
              <a:rPr lang="it-IT" b="1" dirty="0">
                <a:solidFill>
                  <a:prstClr val="black"/>
                </a:solidFill>
                <a:effectLst>
                  <a:outerShdw blurRad="38100" dist="38100" dir="2700000" algn="tl">
                    <a:srgbClr val="000000">
                      <a:alpha val="43137"/>
                    </a:srgbClr>
                  </a:outerShdw>
                </a:effectLst>
                <a:cs typeface="+mn-cs"/>
              </a:rPr>
              <a:t/>
            </a:r>
            <a:br>
              <a:rPr lang="it-IT" b="1" dirty="0">
                <a:solidFill>
                  <a:prstClr val="black"/>
                </a:solidFill>
                <a:effectLst>
                  <a:outerShdw blurRad="38100" dist="38100" dir="2700000" algn="tl">
                    <a:srgbClr val="000000">
                      <a:alpha val="43137"/>
                    </a:srgbClr>
                  </a:outerShdw>
                </a:effectLst>
                <a:cs typeface="+mn-cs"/>
              </a:rPr>
            </a:br>
            <a:endParaRPr lang="it-IT" b="1" dirty="0">
              <a:solidFill>
                <a:prstClr val="black"/>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57166"/>
            <a:ext cx="6643702" cy="1569660"/>
          </a:xfrm>
          <a:prstGeom prst="rect">
            <a:avLst/>
          </a:prstGeom>
          <a:solidFill>
            <a:schemeClr val="tx2">
              <a:lumMod val="20000"/>
              <a:lumOff val="80000"/>
              <a:alpha val="61000"/>
            </a:schemeClr>
          </a:solidFill>
          <a:effectLst>
            <a:softEdge rad="127000"/>
          </a:effectLst>
        </p:spPr>
        <p:txBody>
          <a:bodyPr>
            <a:norm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Se ieri non sapevo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oggi ho incontrato te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1" descr="Alba%20su%2020mare.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071670" y="428604"/>
            <a:ext cx="5072066" cy="2308324"/>
          </a:xfrm>
          <a:prstGeom prst="rect">
            <a:avLst/>
          </a:prstGeom>
          <a:solidFill>
            <a:schemeClr val="accent6">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e la mia libertà</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è il tuo disegno </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su di me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642910" y="0"/>
            <a:ext cx="7429520" cy="1569660"/>
          </a:xfrm>
          <a:prstGeom prst="rect">
            <a:avLst/>
          </a:prstGeom>
          <a:solidFill>
            <a:schemeClr val="tx2">
              <a:lumMod val="20000"/>
              <a:lumOff val="80000"/>
            </a:schemeClr>
          </a:solidFill>
          <a:effectLst>
            <a:softEdge rad="127000"/>
          </a:effectLst>
        </p:spPr>
        <p:txBody>
          <a:bodyPr>
            <a:spAutoFit/>
          </a:bodyPr>
          <a:lstStyle/>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Non cercherò più niente</a:t>
            </a:r>
          </a:p>
          <a:p>
            <a:pPr algn="ctr" eaLnBrk="0" hangingPunct="0">
              <a:defRPr/>
            </a:pPr>
            <a:r>
              <a:rPr lang="it-IT" sz="4800" b="1" dirty="0">
                <a:solidFill>
                  <a:prstClr val="black"/>
                </a:solidFill>
                <a:effectLst>
                  <a:outerShdw blurRad="38100" dist="38100" dir="2700000" algn="tl">
                    <a:srgbClr val="000000">
                      <a:alpha val="43137"/>
                    </a:srgbClr>
                  </a:outerShdw>
                </a:effectLst>
                <a:latin typeface="Arial" pitchFamily="34" charset="0"/>
                <a:cs typeface="Arial" pitchFamily="34" charset="0"/>
              </a:rPr>
              <a:t> perché tu mi salverai</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881646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solidFill>
                  <a:prstClr val="black"/>
                </a:solidFill>
                <a:latin typeface="Calibri"/>
                <a:cs typeface="Times New Roman" pitchFamily="18" charset="0"/>
              </a:rPr>
              <a:t>Il Signore sia con voi.</a:t>
            </a:r>
            <a:endParaRPr lang="it-IT" sz="4400" dirty="0">
              <a:solidFill>
                <a:prstClr val="black"/>
              </a:solidFill>
              <a:latin typeface="Calibri"/>
              <a:cs typeface="+mn-cs"/>
            </a:endParaRPr>
          </a:p>
          <a:p>
            <a:pPr algn="just" eaLnBrk="0" hangingPunct="0">
              <a:defRPr/>
            </a:pPr>
            <a:r>
              <a:rPr lang="it-IT" sz="4400" b="1" dirty="0">
                <a:solidFill>
                  <a:prstClr val="black"/>
                </a:solidFill>
                <a:latin typeface="Calibri"/>
                <a:cs typeface="Times New Roman" pitchFamily="18" charset="0"/>
              </a:rPr>
              <a:t>E con il tuo spirito. </a:t>
            </a:r>
            <a:endParaRPr lang="it-IT" sz="4400" dirty="0">
              <a:solidFill>
                <a:prstClr val="black"/>
              </a:solidFill>
              <a:latin typeface="Calibri"/>
              <a:cs typeface="+mn-cs"/>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In alto i nostri cuori.</a:t>
            </a:r>
            <a:endParaRPr lang="it-IT" sz="4400" dirty="0">
              <a:solidFill>
                <a:prstClr val="black"/>
              </a:solidFill>
              <a:latin typeface="Calibri"/>
              <a:cs typeface="+mn-cs"/>
            </a:endParaRPr>
          </a:p>
          <a:p>
            <a:pPr algn="just" eaLnBrk="0" hangingPunct="0">
              <a:defRPr/>
            </a:pPr>
            <a:r>
              <a:rPr lang="it-IT" sz="4400" b="1" dirty="0">
                <a:solidFill>
                  <a:prstClr val="black"/>
                </a:solidFill>
                <a:latin typeface="Calibri"/>
                <a:cs typeface="Times New Roman" pitchFamily="18" charset="0"/>
              </a:rPr>
              <a:t>Sono rivolti al Signore. </a:t>
            </a:r>
            <a:endParaRPr lang="it-IT" sz="4400" dirty="0">
              <a:solidFill>
                <a:prstClr val="black"/>
              </a:solidFill>
              <a:latin typeface="Calibri"/>
              <a:cs typeface="+mn-cs"/>
            </a:endParaRPr>
          </a:p>
          <a:p>
            <a:pPr algn="just" eaLnBrk="0" hangingPunct="0">
              <a:defRPr/>
            </a:pPr>
            <a:endParaRPr lang="it-IT" sz="4400" dirty="0">
              <a:solidFill>
                <a:prstClr val="black"/>
              </a:solidFill>
              <a:latin typeface="Calibri"/>
              <a:cs typeface="Times New Roman" pitchFamily="18" charset="0"/>
            </a:endParaRPr>
          </a:p>
          <a:p>
            <a:pPr algn="just" eaLnBrk="0" hangingPunct="0">
              <a:defRPr/>
            </a:pPr>
            <a:r>
              <a:rPr lang="it-IT" sz="4400" dirty="0">
                <a:solidFill>
                  <a:prstClr val="black"/>
                </a:solidFill>
                <a:latin typeface="Calibri"/>
                <a:cs typeface="Times New Roman" pitchFamily="18" charset="0"/>
              </a:rPr>
              <a:t>Rendiamo grazie al Signore nostro Dio</a:t>
            </a:r>
            <a:r>
              <a:rPr lang="it-IT" sz="3600" dirty="0">
                <a:solidFill>
                  <a:prstClr val="black"/>
                </a:solidFill>
                <a:latin typeface="Calibri"/>
                <a:cs typeface="Times New Roman" pitchFamily="18" charset="0"/>
              </a:rPr>
              <a:t>.</a:t>
            </a:r>
            <a:endParaRPr lang="it-IT" sz="4400" dirty="0">
              <a:solidFill>
                <a:prstClr val="black"/>
              </a:solidFill>
              <a:latin typeface="Calibri"/>
              <a:cs typeface="+mn-cs"/>
            </a:endParaRPr>
          </a:p>
          <a:p>
            <a:pPr algn="just" eaLnBrk="0" hangingPunct="0">
              <a:defRPr/>
            </a:pPr>
            <a:r>
              <a:rPr lang="it-IT" sz="4400" b="1" dirty="0">
                <a:solidFill>
                  <a:prstClr val="black"/>
                </a:solidFill>
                <a:latin typeface="Calibri"/>
                <a:cs typeface="Times New Roman" pitchFamily="18" charset="0"/>
              </a:rPr>
              <a:t>È cosa buona e giusta. </a:t>
            </a:r>
            <a:endParaRPr lang="it-IT" sz="4400" dirty="0">
              <a:solidFill>
                <a:prstClr val="black"/>
              </a:solidFill>
              <a:latin typeface="Calibri"/>
              <a:cs typeface="+mn-cs"/>
            </a:endParaRPr>
          </a:p>
        </p:txBody>
      </p:sp>
    </p:spTree>
    <p:extLst>
      <p:ext uri="{BB962C8B-B14F-4D97-AF65-F5344CB8AC3E}">
        <p14:creationId xmlns:p14="http://schemas.microsoft.com/office/powerpoint/2010/main" xmlns="" val="18198479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lum bright="-6000"/>
            <a:extLst>
              <a:ext uri="{28A0092B-C50C-407E-A947-70E740481C1C}">
                <a14:useLocalDpi xmlns:a14="http://schemas.microsoft.com/office/drawing/2010/main" xmlns="" val="0"/>
              </a:ext>
            </a:extLst>
          </a:blip>
          <a:srcRect/>
          <a:stretch>
            <a:fillRect/>
          </a:stretch>
        </p:blipFill>
        <p:spPr bwMode="auto">
          <a:xfrm>
            <a:off x="0" y="1"/>
            <a:ext cx="9144000" cy="6857999"/>
          </a:xfrm>
          <a:prstGeom prst="rect">
            <a:avLst/>
          </a:prstGeom>
          <a:noFill/>
          <a:ln w="9525">
            <a:noFill/>
            <a:miter lim="800000"/>
            <a:headEnd/>
            <a:tailEnd/>
          </a:ln>
        </p:spPr>
      </p:pic>
      <p:sp>
        <p:nvSpPr>
          <p:cNvPr id="2" name="CasellaDiTesto 1"/>
          <p:cNvSpPr txBox="1"/>
          <p:nvPr/>
        </p:nvSpPr>
        <p:spPr>
          <a:xfrm>
            <a:off x="215516" y="735955"/>
            <a:ext cx="8712968" cy="4770537"/>
          </a:xfrm>
          <a:prstGeom prst="rect">
            <a:avLst/>
          </a:prstGeom>
          <a:solidFill>
            <a:srgbClr val="FFFFFF">
              <a:alpha val="60000"/>
            </a:srgbClr>
          </a:solidFill>
        </p:spPr>
        <p:txBody>
          <a:bodyPr wrap="square">
            <a:spAutoFit/>
          </a:bodyPr>
          <a:lstStyle/>
          <a:p>
            <a:pPr eaLnBrk="0" hangingPunct="0">
              <a:defRPr/>
            </a:pPr>
            <a:r>
              <a:rPr lang="it-IT" sz="4000" dirty="0" smtClean="0">
                <a:effectLst>
                  <a:outerShdw blurRad="38100" dist="38100" dir="2700000" algn="tl">
                    <a:srgbClr val="000000">
                      <a:alpha val="43137"/>
                    </a:srgbClr>
                  </a:outerShdw>
                </a:effectLst>
                <a:latin typeface="Arial Rounded MT Bold" pitchFamily="34" charset="0"/>
                <a:cs typeface="+mn-cs"/>
              </a:rPr>
              <a:t>Rinnova in noi, o Signore, la fonte viva della tua grazia e difendici da ogni male del corpo e dello spirito, perché veniamo a te con cuore puro per ricevere la tua salvezza. Per Cristo nostro Signore.	</a:t>
            </a:r>
            <a:endParaRPr lang="it-IT" sz="4000" dirty="0" smtClean="0">
              <a:effectLst>
                <a:outerShdw blurRad="38100" dist="38100" dir="2700000" algn="tl">
                  <a:srgbClr val="000000">
                    <a:alpha val="43137"/>
                  </a:srgbClr>
                </a:outerShdw>
              </a:effectLst>
              <a:latin typeface="Arial Rounded MT Bold" pitchFamily="34" charset="0"/>
              <a:cs typeface="+mn-cs"/>
            </a:endParaRPr>
          </a:p>
          <a:p>
            <a:pPr eaLnBrk="0" hangingPunct="0">
              <a:defRPr/>
            </a:pPr>
            <a:r>
              <a:rPr lang="it-IT" sz="4000" b="1" dirty="0" smtClean="0">
                <a:solidFill>
                  <a:srgbClr val="FF0000"/>
                </a:solidFill>
                <a:effectLst>
                  <a:outerShdw blurRad="38100" dist="38100" dir="2700000" algn="tl">
                    <a:srgbClr val="000000">
                      <a:alpha val="43137"/>
                    </a:srgbClr>
                  </a:outerShdw>
                </a:effectLst>
                <a:latin typeface="Arial Rounded MT Bold" pitchFamily="34" charset="0"/>
                <a:cs typeface="+mn-cs"/>
              </a:rPr>
              <a:t>Amen</a:t>
            </a:r>
            <a:r>
              <a:rPr lang="it-IT" sz="4000" b="1" dirty="0">
                <a:solidFill>
                  <a:srgbClr val="FF0000"/>
                </a:solidFill>
                <a:effectLst>
                  <a:outerShdw blurRad="38100" dist="38100" dir="2700000" algn="tl">
                    <a:srgbClr val="000000">
                      <a:alpha val="43137"/>
                    </a:srgbClr>
                  </a:outerShdw>
                </a:effectLst>
                <a:latin typeface="Arial Rounded MT Bold" pitchFamily="34" charset="0"/>
                <a:cs typeface="+mn-cs"/>
              </a:rPr>
              <a:t>.</a:t>
            </a:r>
          </a:p>
          <a:p>
            <a:pPr eaLnBrk="0" hangingPunct="0">
              <a:defRPr/>
            </a:pPr>
            <a:endParaRPr lang="it-IT" dirty="0">
              <a:effectLst>
                <a:outerShdw blurRad="38100" dist="38100" dir="2700000" algn="tl">
                  <a:srgbClr val="000000">
                    <a:alpha val="43137"/>
                  </a:srgbClr>
                </a:outerShdw>
              </a:effectLst>
              <a:latin typeface="Times" charset="0"/>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777528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Risultati immagini per trasfigurazione">
            <a:hlinkClick r:id="rId2"/>
          </p:cNvPr>
          <p:cNvPicPr>
            <a:picLocks noChangeAspect="1" noChangeArrowheads="1"/>
          </p:cNvPicPr>
          <p:nvPr/>
        </p:nvPicPr>
        <p:blipFill>
          <a:blip r:embed="rId3" cstate="print"/>
          <a:srcRect l="16529" r="17062"/>
          <a:stretch>
            <a:fillRect/>
          </a:stretch>
        </p:blipFill>
        <p:spPr bwMode="auto">
          <a:xfrm>
            <a:off x="0" y="0"/>
            <a:ext cx="9144000" cy="6858000"/>
          </a:xfrm>
          <a:prstGeom prst="rect">
            <a:avLst/>
          </a:prstGeom>
          <a:noFill/>
        </p:spPr>
      </p:pic>
      <p:sp>
        <p:nvSpPr>
          <p:cNvPr id="3" name="CasellaDiTesto 2"/>
          <p:cNvSpPr txBox="1"/>
          <p:nvPr/>
        </p:nvSpPr>
        <p:spPr>
          <a:xfrm>
            <a:off x="4214778" y="4303455"/>
            <a:ext cx="4929222" cy="1938992"/>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Santo </a:t>
            </a:r>
            <a:r>
              <a:rPr lang="it-IT" sz="4000" b="1" dirty="0" smtClean="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il </a:t>
            </a: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rPr>
              <a:t>Dio dell’universo</a:t>
            </a:r>
          </a:p>
        </p:txBody>
      </p:sp>
    </p:spTree>
    <p:extLst>
      <p:ext uri="{BB962C8B-B14F-4D97-AF65-F5344CB8AC3E}">
        <p14:creationId xmlns:p14="http://schemas.microsoft.com/office/powerpoint/2010/main" xmlns="" val="12923375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Immagine correlata">
            <a:hlinkClick r:id="rId2"/>
          </p:cNvPr>
          <p:cNvPicPr>
            <a:picLocks noChangeAspect="1" noChangeArrowheads="1"/>
          </p:cNvPicPr>
          <p:nvPr/>
        </p:nvPicPr>
        <p:blipFill>
          <a:blip r:embed="rId3" cstate="print"/>
          <a:srcRect l="9964" r="9481"/>
          <a:stretch>
            <a:fillRect/>
          </a:stretch>
        </p:blipFill>
        <p:spPr bwMode="auto">
          <a:xfrm>
            <a:off x="0" y="0"/>
            <a:ext cx="9100664" cy="6858000"/>
          </a:xfrm>
          <a:prstGeom prst="rect">
            <a:avLst/>
          </a:prstGeom>
          <a:noFill/>
        </p:spPr>
      </p:pic>
      <p:sp>
        <p:nvSpPr>
          <p:cNvPr id="3" name="CasellaDiTesto 2"/>
          <p:cNvSpPr txBox="1"/>
          <p:nvPr/>
        </p:nvSpPr>
        <p:spPr>
          <a:xfrm>
            <a:off x="395536" y="1196752"/>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rPr>
              <a:t>della tua gloria</a:t>
            </a:r>
          </a:p>
        </p:txBody>
      </p:sp>
    </p:spTree>
    <p:extLst>
      <p:ext uri="{BB962C8B-B14F-4D97-AF65-F5344CB8AC3E}">
        <p14:creationId xmlns:p14="http://schemas.microsoft.com/office/powerpoint/2010/main" xmlns="" val="4253053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1.ytimg.com/vi/DazzrHmwovI/maxresdefaul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43408"/>
            <a:ext cx="9789171" cy="73448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1072652" y="227323"/>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smtClean="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smtClean="0">
              <a:ln w="11430"/>
              <a:solidFill>
                <a:srgbClr val="FF0000"/>
              </a:solidFill>
              <a:effectLst>
                <a:outerShdw blurRad="25400" algn="tl" rotWithShape="0">
                  <a:srgbClr val="000000">
                    <a:alpha val="43000"/>
                  </a:srgbClr>
                </a:outerShdw>
              </a:effectLst>
              <a:latin typeface="Arial Black" pitchFamily="34" charset="0"/>
            </a:endParaRPr>
          </a:p>
          <a:p>
            <a:pPr algn="ctr" eaLnBrk="0" hangingPunct="0">
              <a:defRPr/>
            </a:pP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smtClean="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smtClean="0">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Tree>
    <p:extLst>
      <p:ext uri="{BB962C8B-B14F-4D97-AF65-F5344CB8AC3E}">
        <p14:creationId xmlns:p14="http://schemas.microsoft.com/office/powerpoint/2010/main" xmlns="" val="8700242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blog.studenti.it/biscobreak/wp-content/uploads/2013/05/volto2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281" y="0"/>
            <a:ext cx="9144000" cy="730830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1105479" y="4221088"/>
            <a:ext cx="7000923" cy="1200329"/>
          </a:xfrm>
          <a:prstGeom prst="rect">
            <a:avLst/>
          </a:prstGeom>
        </p:spPr>
        <p:style>
          <a:lnRef idx="1">
            <a:schemeClr val="accent1"/>
          </a:lnRef>
          <a:fillRef idx="2">
            <a:schemeClr val="accent1"/>
          </a:fillRef>
          <a:effectRef idx="1">
            <a:schemeClr val="accent1"/>
          </a:effectRef>
          <a:fontRef idx="minor">
            <a:schemeClr val="dk1"/>
          </a:fontRef>
        </p:style>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Benedetto </a:t>
            </a:r>
            <a:r>
              <a:rPr lang="it-IT" sz="3600" b="1" dirty="0" smtClean="0">
                <a:ln/>
                <a:solidFill>
                  <a:srgbClr val="FF0000"/>
                </a:solidFill>
                <a:effectLst>
                  <a:outerShdw blurRad="19685" dist="12700" dir="5400000" algn="tl" rotWithShape="0">
                    <a:srgbClr val="4F81BD">
                      <a:satMod val="130000"/>
                      <a:alpha val="60000"/>
                    </a:srgbClr>
                  </a:outerShdw>
                </a:effectLst>
                <a:latin typeface="Arial Black" pitchFamily="34" charset="0"/>
              </a:rPr>
              <a:t>colui </a:t>
            </a: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rPr>
              <a:t>che viene</a:t>
            </a:r>
          </a:p>
          <a:p>
            <a:pPr algn="ctr" eaLnBrk="0" hangingPunct="0">
              <a:defRPr/>
            </a:pPr>
            <a:r>
              <a:rPr lang="it-IT" sz="3600" b="1" dirty="0" smtClean="0">
                <a:ln/>
                <a:solidFill>
                  <a:srgbClr val="008000"/>
                </a:solidFill>
                <a:effectLst>
                  <a:outerShdw blurRad="19685" dist="12700" dir="5400000" algn="tl" rotWithShape="0">
                    <a:srgbClr val="4F81BD">
                      <a:satMod val="130000"/>
                      <a:alpha val="60000"/>
                    </a:srgbClr>
                  </a:outerShdw>
                </a:effectLst>
                <a:latin typeface="Arial Black" pitchFamily="34" charset="0"/>
              </a:rPr>
              <a:t>nel </a:t>
            </a: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rPr>
              <a:t>nome del Signore.</a:t>
            </a:r>
          </a:p>
        </p:txBody>
      </p:sp>
    </p:spTree>
    <p:extLst>
      <p:ext uri="{BB962C8B-B14F-4D97-AF65-F5344CB8AC3E}">
        <p14:creationId xmlns:p14="http://schemas.microsoft.com/office/powerpoint/2010/main" xmlns="" val="24515185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isultati immagini per trasfigurazione">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CasellaDiTesto 2"/>
          <p:cNvSpPr txBox="1"/>
          <p:nvPr/>
        </p:nvSpPr>
        <p:spPr>
          <a:xfrm>
            <a:off x="971600" y="450912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err="1">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a:ln w="11430"/>
              <a:solidFill>
                <a:srgbClr val="FF0000"/>
              </a:solidFill>
              <a:effectLst>
                <a:outerShdw blurRad="25400" algn="tl" rotWithShape="0">
                  <a:srgbClr val="000000">
                    <a:alpha val="43000"/>
                  </a:srgbClr>
                </a:outerShdw>
              </a:effectLst>
              <a:latin typeface="Arial Black" pitchFamily="34" charset="0"/>
            </a:endParaRPr>
          </a:p>
          <a:p>
            <a:pPr algn="ctr" eaLnBrk="0" hangingPunct="0">
              <a:defRPr/>
            </a:pPr>
            <a:r>
              <a:rPr lang="it-IT" sz="4000" b="1" spc="150" dirty="0" err="1">
                <a:ln w="11430"/>
                <a:solidFill>
                  <a:srgbClr val="FF0000"/>
                </a:solidFill>
                <a:effectLst>
                  <a:outerShdw blurRad="25400" algn="tl" rotWithShape="0">
                    <a:srgbClr val="000000">
                      <a:alpha val="43000"/>
                    </a:srgbClr>
                  </a:outerShdw>
                </a:effectLst>
                <a:latin typeface="Arial Black" pitchFamily="34" charset="0"/>
              </a:rPr>
              <a:t>Hosanna</a:t>
            </a:r>
            <a:r>
              <a:rPr lang="it-IT" sz="4000" b="1" spc="150" dirty="0">
                <a:ln w="11430"/>
                <a:solidFill>
                  <a:srgbClr val="FF0000"/>
                </a:solidFill>
                <a:effectLst>
                  <a:outerShdw blurRad="25400" algn="tl" rotWithShape="0">
                    <a:srgbClr val="000000">
                      <a:alpha val="43000"/>
                    </a:srgbClr>
                  </a:outerShdw>
                </a:effectLst>
                <a:latin typeface="Arial Black" pitchFamily="34" charset="0"/>
              </a:rPr>
              <a:t> in </a:t>
            </a:r>
            <a:r>
              <a:rPr lang="it-IT" sz="4000" b="1" spc="150" dirty="0" err="1">
                <a:ln w="11430"/>
                <a:solidFill>
                  <a:srgbClr val="FF0000"/>
                </a:solidFill>
                <a:effectLst>
                  <a:outerShdw blurRad="25400" algn="tl" rotWithShape="0">
                    <a:srgbClr val="000000">
                      <a:alpha val="43000"/>
                    </a:srgbClr>
                  </a:outerShdw>
                </a:effectLst>
                <a:latin typeface="Arial Black" pitchFamily="34" charset="0"/>
              </a:rPr>
              <a:t>Excelsis</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endParaRPr>
          </a:p>
        </p:txBody>
      </p:sp>
    </p:spTree>
    <p:extLst>
      <p:ext uri="{BB962C8B-B14F-4D97-AF65-F5344CB8AC3E}">
        <p14:creationId xmlns:p14="http://schemas.microsoft.com/office/powerpoint/2010/main" xmlns="" val="25885048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595380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nteprima.qumran2.net/aree_testi/preghiera/veglie/veglia-diaconato.zip/Veglia_di_preghiera_in_preparazione_al_diaconato_-_Tu_Dio_hai_dilatato_il_mio_cuore_doc_htm/Veglia_di_preghiera_in_preparazione_al_diaconato_-_Tu_Dio_hai_dilatato_il_mio_cuore_html_m692710ec.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1662"/>
          <a:stretch/>
        </p:blipFill>
        <p:spPr bwMode="auto">
          <a:xfrm>
            <a:off x="1547664" y="116632"/>
            <a:ext cx="5688632" cy="684262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357188" y="642938"/>
            <a:ext cx="8786812" cy="3170099"/>
          </a:xfrm>
          <a:prstGeom prst="rect">
            <a:avLst/>
          </a:prstGeom>
          <a:solidFill>
            <a:srgbClr val="FFFFFF">
              <a:alpha val="69804"/>
            </a:srgbClr>
          </a:solidFill>
          <a:effectLst>
            <a:softEdge rad="127000"/>
          </a:effectLst>
        </p:spPr>
        <p:txBody>
          <a:bodyPr>
            <a:spAutoFit/>
          </a:bodyPr>
          <a:lstStyle/>
          <a:p>
            <a:pPr eaLnBrk="0" hangingPunct="0">
              <a:defRPr/>
            </a:pPr>
            <a:r>
              <a:rPr lang="it-IT" sz="4400" dirty="0">
                <a:solidFill>
                  <a:prstClr val="black"/>
                </a:solidFill>
                <a:latin typeface="Times" charset="0"/>
              </a:rPr>
              <a:t>Mistero della fede.</a:t>
            </a:r>
          </a:p>
          <a:p>
            <a:pPr eaLnBrk="0" hangingPunct="0">
              <a:defRPr/>
            </a:pPr>
            <a:endParaRPr lang="it-IT" dirty="0">
              <a:solidFill>
                <a:prstClr val="black"/>
              </a:solidFill>
              <a:latin typeface="Times" charset="0"/>
            </a:endParaRP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Tu ci hai redenti con la tua croce </a:t>
            </a: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e la tua risurrezione: </a:t>
            </a:r>
          </a:p>
          <a:p>
            <a:pPr eaLnBrk="0" hangingPunct="0">
              <a:defRPr/>
            </a:pPr>
            <a:r>
              <a:rPr lang="it-IT" sz="4400" b="1" dirty="0" smtClean="0">
                <a:solidFill>
                  <a:srgbClr val="FF0000"/>
                </a:solidFill>
                <a:effectLst>
                  <a:outerShdw blurRad="38100" dist="38100" dir="2700000" algn="tl">
                    <a:srgbClr val="000000">
                      <a:alpha val="43137"/>
                    </a:srgbClr>
                  </a:outerShdw>
                </a:effectLst>
                <a:latin typeface="Times" charset="0"/>
              </a:rPr>
              <a:t>salvaci, o Salvatore del mondo. </a:t>
            </a:r>
          </a:p>
        </p:txBody>
      </p:sp>
    </p:spTree>
    <p:extLst>
      <p:ext uri="{BB962C8B-B14F-4D97-AF65-F5344CB8AC3E}">
        <p14:creationId xmlns:p14="http://schemas.microsoft.com/office/powerpoint/2010/main" xmlns="" val="13026284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9174793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magine 2" descr="0015.tif"/>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2881672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davanti a questo amo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5981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876083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Risultati immagini per tentazioni di gesù vangelo matteo">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1378" name="Rectangle 1"/>
          <p:cNvSpPr>
            <a:spLocks noChangeArrowheads="1"/>
          </p:cNvSpPr>
          <p:nvPr/>
        </p:nvSpPr>
        <p:spPr bwMode="auto">
          <a:xfrm>
            <a:off x="214313" y="-147139"/>
            <a:ext cx="8715405" cy="710963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Padre nostro, che sei nei cieli,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sia santificato il tuo nome,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venga il tuo regno,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sia fatta la tua volontà,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come in cielo così in terra.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Dacci oggi il nostro pane quotidiano,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e rimetti a noi i nostri debiti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come </a:t>
            </a:r>
            <a:r>
              <a:rPr lang="it-IT" sz="3800" b="1" dirty="0" smtClean="0">
                <a:effectLst>
                  <a:outerShdw blurRad="38100" dist="38100" dir="2700000" algn="tl">
                    <a:srgbClr val="000000">
                      <a:alpha val="43137"/>
                    </a:srgbClr>
                  </a:outerShdw>
                </a:effectLst>
                <a:latin typeface="Arial" pitchFamily="34" charset="0"/>
                <a:cs typeface="Arial" pitchFamily="34" charset="0"/>
              </a:rPr>
              <a:t>anche noi </a:t>
            </a:r>
            <a:r>
              <a:rPr lang="it-IT" sz="3800" b="1" dirty="0" smtClean="0">
                <a:effectLst>
                  <a:outerShdw blurRad="38100" dist="38100" dir="2700000" algn="tl">
                    <a:srgbClr val="000000">
                      <a:alpha val="43137"/>
                    </a:srgbClr>
                  </a:outerShdw>
                </a:effectLst>
                <a:latin typeface="Arial" pitchFamily="34" charset="0"/>
                <a:cs typeface="Arial" pitchFamily="34" charset="0"/>
              </a:rPr>
              <a:t>li rimettiamo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ai nostri debitori,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e non </a:t>
            </a:r>
            <a:r>
              <a:rPr lang="it-IT" sz="3800" b="1" dirty="0" smtClean="0">
                <a:effectLst>
                  <a:outerShdw blurRad="38100" dist="38100" dir="2700000" algn="tl">
                    <a:srgbClr val="000000">
                      <a:alpha val="43137"/>
                    </a:srgbClr>
                  </a:outerShdw>
                </a:effectLst>
                <a:latin typeface="Arial" pitchFamily="34" charset="0"/>
                <a:cs typeface="Arial" pitchFamily="34" charset="0"/>
              </a:rPr>
              <a:t>abbandonarci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alla </a:t>
            </a:r>
            <a:r>
              <a:rPr lang="it-IT" sz="3800" b="1" dirty="0" smtClean="0">
                <a:effectLst>
                  <a:outerShdw blurRad="38100" dist="38100" dir="2700000" algn="tl">
                    <a:srgbClr val="000000">
                      <a:alpha val="43137"/>
                    </a:srgbClr>
                  </a:outerShdw>
                </a:effectLst>
                <a:latin typeface="Arial" pitchFamily="34" charset="0"/>
                <a:cs typeface="Arial" pitchFamily="34" charset="0"/>
              </a:rPr>
              <a:t>tentazione, </a:t>
            </a:r>
          </a:p>
          <a:p>
            <a:pPr algn="ctr" eaLnBrk="0" hangingPunct="0">
              <a:defRPr/>
            </a:pPr>
            <a:r>
              <a:rPr lang="it-IT" sz="3800" b="1" dirty="0" smtClean="0">
                <a:effectLst>
                  <a:outerShdw blurRad="38100" dist="38100" dir="2700000" algn="tl">
                    <a:srgbClr val="000000">
                      <a:alpha val="43137"/>
                    </a:srgbClr>
                  </a:outerShdw>
                </a:effectLst>
                <a:latin typeface="Arial" pitchFamily="34" charset="0"/>
                <a:cs typeface="Arial" pitchFamily="34" charset="0"/>
              </a:rPr>
              <a:t>ma liberaci dal male.</a:t>
            </a:r>
            <a:endParaRPr lang="it-IT" sz="38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67531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125759" y="-53518"/>
            <a:ext cx="8892480" cy="1754326"/>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potenza </a:t>
            </a:r>
          </a:p>
          <a:p>
            <a:pPr algn="ctr" eaLnBrk="0" hangingPunct="0">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e la gloria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rPr>
              <a:t>secoli.</a:t>
            </a:r>
            <a:endParaRPr lang="it-IT" sz="5400" dirty="0">
              <a:solidFill>
                <a:srgbClr val="0808D1"/>
              </a:solidFill>
              <a:effectLst>
                <a:outerShdw blurRad="38100" dist="38100" dir="2700000" algn="tl">
                  <a:srgbClr val="000000">
                    <a:alpha val="43137"/>
                  </a:srgbClr>
                </a:outerShdw>
              </a:effectLst>
              <a:latin typeface="Calibri"/>
            </a:endParaRPr>
          </a:p>
        </p:txBody>
      </p:sp>
      <p:pic>
        <p:nvPicPr>
          <p:cNvPr id="4" name="Picture 2" descr="http://anteprima.qumran2.net/aree_testi/preghiera/libr-comunione/libr-com-110.zip/Libretto_prima_comunione_-_V_Domenica_di_Pasqua_B_doc_htm/Libretto_prima_comunione_-_V_Domenica_di_Pasqua_B_htm_m4b41392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86467" y="1700808"/>
            <a:ext cx="6286500" cy="595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08119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867946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atic.guide.supereva.it/guide/ma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94944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84164" y="116632"/>
            <a:ext cx="8568952" cy="707886"/>
          </a:xfrm>
          <a:prstGeom prst="rect">
            <a:avLst/>
          </a:prstGeom>
        </p:spPr>
        <p:txBody>
          <a:bodyPr wrap="square">
            <a:spAutoFit/>
          </a:bodyPr>
          <a:lstStyle/>
          <a:p>
            <a:pPr algn="ctr"/>
            <a:r>
              <a:rPr lang="it-IT" sz="4000" b="1" dirty="0" smtClean="0">
                <a:solidFill>
                  <a:prstClr val="black"/>
                </a:solidFill>
                <a:effectLst>
                  <a:outerShdw blurRad="38100" dist="38100" dir="2700000" algn="tl">
                    <a:srgbClr val="000000">
                      <a:alpha val="43137"/>
                    </a:srgbClr>
                  </a:outerShdw>
                </a:effectLst>
                <a:latin typeface="Calibri"/>
              </a:rPr>
              <a:t>             Dai</a:t>
            </a:r>
            <a:r>
              <a:rPr lang="it-IT" sz="4000" b="1" dirty="0">
                <a:solidFill>
                  <a:prstClr val="black"/>
                </a:solidFill>
                <a:effectLst>
                  <a:outerShdw blurRad="38100" dist="38100" dir="2700000" algn="tl">
                    <a:srgbClr val="000000">
                      <a:alpha val="43137"/>
                    </a:srgbClr>
                  </a:outerShdw>
                </a:effectLst>
                <a:latin typeface="Calibri"/>
              </a:rPr>
              <a:t>, fratello, </a:t>
            </a:r>
            <a:endParaRPr lang="it-IT" dirty="0">
              <a:solidFill>
                <a:prstClr val="black"/>
              </a:solidFill>
            </a:endParaRPr>
          </a:p>
        </p:txBody>
      </p:sp>
    </p:spTree>
    <p:extLst>
      <p:ext uri="{BB962C8B-B14F-4D97-AF65-F5344CB8AC3E}">
        <p14:creationId xmlns:p14="http://schemas.microsoft.com/office/powerpoint/2010/main" xmlns="" val="1661183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osmini.it/Resource/Vocazioni/Mani%20nel%20ciel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681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7304" y="2276872"/>
            <a:ext cx="4569392" cy="707886"/>
          </a:xfrm>
          <a:prstGeom prst="rect">
            <a:avLst/>
          </a:prstGeom>
        </p:spPr>
        <p:txBody>
          <a:bodyPr wrap="none">
            <a:spAutoFit/>
          </a:bodyPr>
          <a:lstStyle/>
          <a:p>
            <a:pPr algn="ctr"/>
            <a:r>
              <a:rPr lang="it-IT" sz="4000" b="1" dirty="0">
                <a:solidFill>
                  <a:prstClr val="black"/>
                </a:solidFill>
                <a:effectLst>
                  <a:outerShdw blurRad="38100" dist="38100" dir="2700000" algn="tl">
                    <a:srgbClr val="000000">
                      <a:alpha val="43137"/>
                    </a:srgbClr>
                  </a:outerShdw>
                </a:effectLst>
                <a:latin typeface="Calibri"/>
              </a:rPr>
              <a:t>dammi la tua mano, </a:t>
            </a:r>
            <a:endParaRPr lang="it-IT" dirty="0">
              <a:solidFill>
                <a:prstClr val="black"/>
              </a:solidFill>
            </a:endParaRPr>
          </a:p>
        </p:txBody>
      </p:sp>
    </p:spTree>
    <p:extLst>
      <p:ext uri="{BB962C8B-B14F-4D97-AF65-F5344CB8AC3E}">
        <p14:creationId xmlns:p14="http://schemas.microsoft.com/office/powerpoint/2010/main" xmlns="" val="34597207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9/Hermandad_-_friendshi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59531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tangolo 4"/>
          <p:cNvSpPr/>
          <p:nvPr/>
        </p:nvSpPr>
        <p:spPr>
          <a:xfrm>
            <a:off x="287524" y="6021288"/>
            <a:ext cx="8568952" cy="707886"/>
          </a:xfrm>
          <a:prstGeom prst="rect">
            <a:avLst/>
          </a:prstGeom>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rPr>
              <a:t>perché io possa dire: pace a te. </a:t>
            </a:r>
            <a:endParaRPr lang="it-IT" dirty="0">
              <a:solidFill>
                <a:prstClr val="black"/>
              </a:solidFill>
            </a:endParaRPr>
          </a:p>
        </p:txBody>
      </p:sp>
    </p:spTree>
    <p:extLst>
      <p:ext uri="{BB962C8B-B14F-4D97-AF65-F5344CB8AC3E}">
        <p14:creationId xmlns:p14="http://schemas.microsoft.com/office/powerpoint/2010/main" xmlns="" val="27882336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YicnfdyMyAE/TrWC7Xhl9SI/AAAAAAAAAHw/GsHl5Rhb8zg/s1600/condividilo_oscar_wilde_dorian_gray_segre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97" y="0"/>
            <a:ext cx="669340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6686411" y="116632"/>
            <a:ext cx="2286000" cy="5632311"/>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rPr>
              <a:t>Dai, sorella,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cosa hai paura,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la </a:t>
            </a:r>
            <a:r>
              <a:rPr lang="it-IT" sz="4000" b="1" dirty="0">
                <a:solidFill>
                  <a:prstClr val="black"/>
                </a:solidFill>
                <a:effectLst>
                  <a:outerShdw blurRad="38100" dist="38100" dir="2700000" algn="tl">
                    <a:srgbClr val="000000">
                      <a:alpha val="43137"/>
                    </a:srgbClr>
                  </a:outerShdw>
                </a:effectLst>
                <a:latin typeface="Calibri"/>
              </a:rPr>
              <a:t>pace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di </a:t>
            </a:r>
            <a:r>
              <a:rPr lang="it-IT" sz="4000" b="1" dirty="0">
                <a:solidFill>
                  <a:prstClr val="black"/>
                </a:solidFill>
                <a:effectLst>
                  <a:outerShdw blurRad="38100" dist="38100" dir="2700000" algn="tl">
                    <a:srgbClr val="000000">
                      <a:alpha val="43137"/>
                    </a:srgbClr>
                  </a:outerShdw>
                </a:effectLst>
                <a:latin typeface="Calibri"/>
              </a:rPr>
              <a:t>Dio </a:t>
            </a:r>
            <a:endParaRPr lang="it-IT" sz="4000" b="1" dirty="0" smtClean="0">
              <a:solidFill>
                <a:prstClr val="black"/>
              </a:solidFill>
              <a:effectLst>
                <a:outerShdw blurRad="38100" dist="38100" dir="2700000" algn="tl">
                  <a:srgbClr val="000000">
                    <a:alpha val="43137"/>
                  </a:srgbClr>
                </a:outerShdw>
              </a:effectLst>
              <a:latin typeface="Calibri"/>
            </a:endParaRPr>
          </a:p>
          <a:p>
            <a:r>
              <a:rPr lang="it-IT" sz="4000" b="1" dirty="0" smtClean="0">
                <a:solidFill>
                  <a:prstClr val="black"/>
                </a:solidFill>
                <a:effectLst>
                  <a:outerShdw blurRad="38100" dist="38100" dir="2700000" algn="tl">
                    <a:srgbClr val="000000">
                      <a:alpha val="43137"/>
                    </a:srgbClr>
                  </a:outerShdw>
                </a:effectLst>
                <a:latin typeface="Calibri"/>
              </a:rPr>
              <a:t>è </a:t>
            </a:r>
          </a:p>
          <a:p>
            <a:r>
              <a:rPr lang="it-IT" sz="4000" b="1" dirty="0" smtClean="0">
                <a:solidFill>
                  <a:prstClr val="black"/>
                </a:solidFill>
                <a:effectLst>
                  <a:outerShdw blurRad="38100" dist="38100" dir="2700000" algn="tl">
                    <a:srgbClr val="000000">
                      <a:alpha val="43137"/>
                    </a:srgbClr>
                  </a:outerShdw>
                </a:effectLst>
                <a:latin typeface="Calibri"/>
              </a:rPr>
              <a:t>con </a:t>
            </a:r>
            <a:r>
              <a:rPr lang="it-IT" sz="4000" b="1" dirty="0">
                <a:solidFill>
                  <a:prstClr val="black"/>
                </a:solidFill>
                <a:effectLst>
                  <a:outerShdw blurRad="38100" dist="38100" dir="2700000" algn="tl">
                    <a:srgbClr val="000000">
                      <a:alpha val="43137"/>
                    </a:srgbClr>
                  </a:outerShdw>
                </a:effectLst>
                <a:latin typeface="Calibri"/>
              </a:rPr>
              <a:t>te.</a:t>
            </a:r>
          </a:p>
        </p:txBody>
      </p:sp>
    </p:spTree>
    <p:extLst>
      <p:ext uri="{BB962C8B-B14F-4D97-AF65-F5344CB8AC3E}">
        <p14:creationId xmlns:p14="http://schemas.microsoft.com/office/powerpoint/2010/main" xmlns="" val="35923512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4.bp.blogspot.com/_jRREP2Q4SpA/SoAX_KWVPxI/AAAAAAAAAxE/ntNz1p2nWDM/s400/comunicazione+non+verbale+occh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827584" y="5229200"/>
            <a:ext cx="5256584" cy="1323439"/>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xmlns="" val="1696436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4958255"/>
          </a:xfrm>
          <a:prstGeom prst="rect">
            <a:avLst/>
          </a:prstGeom>
        </p:spPr>
      </p:pic>
      <p:sp>
        <p:nvSpPr>
          <p:cNvPr id="3" name="Rettangolo 2"/>
          <p:cNvSpPr/>
          <p:nvPr/>
        </p:nvSpPr>
        <p:spPr>
          <a:xfrm>
            <a:off x="215516" y="4919008"/>
            <a:ext cx="8712968" cy="1938992"/>
          </a:xfrm>
          <a:prstGeom prst="rect">
            <a:avLst/>
          </a:prstGeom>
        </p:spPr>
        <p:txBody>
          <a:bodyPr wrap="square">
            <a:spAutoFit/>
          </a:bodyPr>
          <a:lstStyle/>
          <a:p>
            <a:r>
              <a:rPr lang="it-IT" sz="4000" dirty="0">
                <a:latin typeface="Aharoni" panose="02010803020104030203" pitchFamily="2" charset="-79"/>
                <a:cs typeface="Aharoni" panose="02010803020104030203" pitchFamily="2" charset="-79"/>
              </a:rPr>
              <a:t>Hai disteso le tue braccia anche per me </a:t>
            </a:r>
            <a:r>
              <a:rPr lang="it-IT" sz="4000" dirty="0" err="1" smtClean="0">
                <a:latin typeface="Aharoni" panose="02010803020104030203" pitchFamily="2" charset="-79"/>
                <a:cs typeface="Aharoni" panose="02010803020104030203" pitchFamily="2" charset="-79"/>
              </a:rPr>
              <a:t>Gesu’</a:t>
            </a:r>
            <a:r>
              <a:rPr lang="it-IT" sz="4000" dirty="0" smtClean="0">
                <a:latin typeface="Aharoni" panose="02010803020104030203" pitchFamily="2" charset="-79"/>
                <a:cs typeface="Aharoni" panose="02010803020104030203" pitchFamily="2" charset="-79"/>
              </a:rPr>
              <a:t>, </a:t>
            </a:r>
            <a:r>
              <a:rPr lang="it-IT" sz="4000" dirty="0">
                <a:latin typeface="Aharoni" panose="02010803020104030203" pitchFamily="2" charset="-79"/>
                <a:cs typeface="Aharoni" panose="02010803020104030203" pitchFamily="2" charset="-79"/>
              </a:rPr>
              <a:t>dal tuo cuore come fonte hai versato pace in me,</a:t>
            </a:r>
          </a:p>
        </p:txBody>
      </p:sp>
    </p:spTree>
    <p:extLst>
      <p:ext uri="{BB962C8B-B14F-4D97-AF65-F5344CB8AC3E}">
        <p14:creationId xmlns:p14="http://schemas.microsoft.com/office/powerpoint/2010/main" xmlns="" val="27803402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xmlns="" val="5980840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dn-2.odiami.it/o/orig/problemi-di-coppia-come-superare-una-crisi_91a95428e755b949bdd70f002e4c96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7222"/>
            <a:ext cx="9047588" cy="60285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spTree>
    <p:extLst>
      <p:ext uri="{BB962C8B-B14F-4D97-AF65-F5344CB8AC3E}">
        <p14:creationId xmlns:p14="http://schemas.microsoft.com/office/powerpoint/2010/main" xmlns="" val="27137460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omune.roma.it/PCR/resources/cms/images/sentiero_pace_d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574" y="-17391"/>
            <a:ext cx="8924925" cy="59531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a:rPr>
              <a:t>così </a:t>
            </a:r>
            <a:r>
              <a:rPr lang="it-IT" sz="4000" b="1" dirty="0">
                <a:solidFill>
                  <a:srgbClr val="FF0000"/>
                </a:solidFill>
                <a:effectLst>
                  <a:outerShdw blurRad="38100" dist="38100" dir="2700000" algn="tl">
                    <a:srgbClr val="000000">
                      <a:alpha val="43137"/>
                    </a:srgbClr>
                  </a:outerShdw>
                </a:effectLst>
                <a:latin typeface="Calibri"/>
              </a:rPr>
              <a:t>l’amor di Dio scenderà</a:t>
            </a:r>
            <a:r>
              <a:rPr lang="it-IT" sz="4000" b="1" dirty="0" smtClean="0">
                <a:solidFill>
                  <a:srgbClr val="FF0000"/>
                </a:solidFill>
                <a:effectLst>
                  <a:outerShdw blurRad="38100" dist="38100" dir="2700000" algn="tl">
                    <a:srgbClr val="000000">
                      <a:alpha val="43137"/>
                    </a:srgbClr>
                  </a:outerShdw>
                </a:effectLst>
                <a:latin typeface="Calibri"/>
              </a:rPr>
              <a:t>.</a:t>
            </a:r>
            <a:endParaRPr lang="it-IT" sz="4000" b="1" dirty="0">
              <a:solidFill>
                <a:srgbClr val="FF0000"/>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xmlns="" val="40941456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lricordoperduto.files.wordpress.com/2013/01/tuttigliocch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3" y="0"/>
            <a:ext cx="4762500" cy="47625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283968" y="4653136"/>
            <a:ext cx="4572000" cy="1938992"/>
          </a:xfrm>
          <a:prstGeom prst="rect">
            <a:avLst/>
          </a:prstGeom>
        </p:spPr>
        <p:txBody>
          <a:bodyPr>
            <a:spAutoFit/>
          </a:bodyPr>
          <a:lstStyle/>
          <a:p>
            <a:r>
              <a:rPr lang="it-IT" sz="4000" b="1" dirty="0">
                <a:solidFill>
                  <a:srgbClr val="FF0000"/>
                </a:solidFill>
                <a:effectLst>
                  <a:outerShdw blurRad="38100" dist="38100" dir="2700000" algn="tl">
                    <a:srgbClr val="000000">
                      <a:alpha val="43137"/>
                    </a:srgbClr>
                  </a:outerShdw>
                </a:effectLst>
                <a:latin typeface="Calibri"/>
              </a:rPr>
              <a:t>Su, coraggio, guardiamoci negli occhi</a:t>
            </a:r>
            <a:endParaRPr lang="it-IT" dirty="0">
              <a:solidFill>
                <a:srgbClr val="FF0000"/>
              </a:solidFill>
            </a:endParaRPr>
          </a:p>
        </p:txBody>
      </p:sp>
    </p:spTree>
    <p:extLst>
      <p:ext uri="{BB962C8B-B14F-4D97-AF65-F5344CB8AC3E}">
        <p14:creationId xmlns:p14="http://schemas.microsoft.com/office/powerpoint/2010/main" xmlns="" val="22254524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onnaemadre.files.wordpress.com/2013/03/mani-colomb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3687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51520" y="5733256"/>
            <a:ext cx="8640960" cy="707886"/>
          </a:xfrm>
          <a:prstGeom prst="rect">
            <a:avLst/>
          </a:prstGeom>
        </p:spPr>
        <p:txBody>
          <a:bodyPr wrap="square">
            <a:spAutoFit/>
          </a:bodyPr>
          <a:lstStyle/>
          <a:p>
            <a:pPr algn="ctr"/>
            <a:r>
              <a:rPr lang="it-IT" sz="4000" b="1" dirty="0">
                <a:solidFill>
                  <a:srgbClr val="FF0000"/>
                </a:solidFill>
                <a:effectLst>
                  <a:outerShdw blurRad="38100" dist="38100" dir="2700000" algn="tl">
                    <a:srgbClr val="000000">
                      <a:alpha val="43137"/>
                    </a:srgbClr>
                  </a:outerShdw>
                </a:effectLst>
                <a:latin typeface="Calibri"/>
              </a:rPr>
              <a:t>e la pace vera sia con noi; </a:t>
            </a:r>
            <a:endParaRPr lang="it-IT" dirty="0">
              <a:solidFill>
                <a:srgbClr val="FF0000"/>
              </a:solidFill>
            </a:endParaRPr>
          </a:p>
        </p:txBody>
      </p:sp>
    </p:spTree>
    <p:extLst>
      <p:ext uri="{BB962C8B-B14F-4D97-AF65-F5344CB8AC3E}">
        <p14:creationId xmlns:p14="http://schemas.microsoft.com/office/powerpoint/2010/main" xmlns="" val="11600835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9512" y="6021288"/>
            <a:ext cx="8784976" cy="707886"/>
          </a:xfrm>
          <a:prstGeom prst="rect">
            <a:avLst/>
          </a:prstGeom>
        </p:spPr>
        <p:txBody>
          <a:bodyPr wrap="square">
            <a:spAutoFit/>
          </a:bodyPr>
          <a:lstStyle/>
          <a:p>
            <a:r>
              <a:rPr lang="it-IT" sz="4000" b="1" dirty="0">
                <a:solidFill>
                  <a:srgbClr val="FF0000"/>
                </a:solidFill>
                <a:effectLst>
                  <a:outerShdw blurRad="38100" dist="38100" dir="2700000" algn="tl">
                    <a:srgbClr val="000000">
                      <a:alpha val="43137"/>
                    </a:srgbClr>
                  </a:outerShdw>
                </a:effectLst>
                <a:latin typeface="Calibri"/>
              </a:rPr>
              <a:t>se abbiam rancore mettiamolo da parte, </a:t>
            </a:r>
            <a:endParaRPr lang="it-IT" dirty="0">
              <a:solidFill>
                <a:srgbClr val="FF0000"/>
              </a:solidFill>
            </a:endParaRPr>
          </a:p>
        </p:txBody>
      </p:sp>
      <p:pic>
        <p:nvPicPr>
          <p:cNvPr id="12290" name="Picture 2" descr="https://lh3.googleusercontent.com/-TBqFbR0dTNs/T-cwwK1fFXI/AAAAAAAACQo/B8J-jfzbAro/s2048/FAAA5209-7341-40FD-BDAC-75953B3AD65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787" y="0"/>
            <a:ext cx="7972425" cy="595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77683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3560" y="5960472"/>
            <a:ext cx="8568952" cy="707886"/>
          </a:xfrm>
          <a:prstGeom prst="rect">
            <a:avLst/>
          </a:prstGeom>
        </p:spPr>
        <p:txBody>
          <a:bodyPr wrap="square">
            <a:spAutoFit/>
          </a:bodyPr>
          <a:lstStyle/>
          <a:p>
            <a:pPr algn="ctr"/>
            <a:r>
              <a:rPr lang="it-IT" sz="4000" b="1" dirty="0" smtClean="0">
                <a:solidFill>
                  <a:srgbClr val="FF0000"/>
                </a:solidFill>
                <a:effectLst>
                  <a:outerShdw blurRad="38100" dist="38100" dir="2700000" algn="tl">
                    <a:srgbClr val="000000">
                      <a:alpha val="43137"/>
                    </a:srgbClr>
                  </a:outerShdw>
                </a:effectLst>
                <a:latin typeface="Calibri"/>
              </a:rPr>
              <a:t>così </a:t>
            </a:r>
            <a:r>
              <a:rPr lang="it-IT" sz="4000" b="1" dirty="0">
                <a:solidFill>
                  <a:srgbClr val="FF0000"/>
                </a:solidFill>
                <a:effectLst>
                  <a:outerShdw blurRad="38100" dist="38100" dir="2700000" algn="tl">
                    <a:srgbClr val="000000">
                      <a:alpha val="43137"/>
                    </a:srgbClr>
                  </a:outerShdw>
                </a:effectLst>
                <a:latin typeface="Calibri"/>
              </a:rPr>
              <a:t>l’amor di Dio scenderà</a:t>
            </a:r>
            <a:r>
              <a:rPr lang="it-IT" sz="4000" b="1" dirty="0" smtClean="0">
                <a:solidFill>
                  <a:srgbClr val="FF0000"/>
                </a:solidFill>
                <a:effectLst>
                  <a:outerShdw blurRad="38100" dist="38100" dir="2700000" algn="tl">
                    <a:srgbClr val="000000">
                      <a:alpha val="43137"/>
                    </a:srgbClr>
                  </a:outerShdw>
                </a:effectLst>
                <a:latin typeface="Calibri"/>
              </a:rPr>
              <a:t>.</a:t>
            </a:r>
            <a:endParaRPr lang="it-IT" sz="4000" b="1" dirty="0">
              <a:solidFill>
                <a:srgbClr val="FF0000"/>
              </a:solidFill>
              <a:effectLst>
                <a:outerShdw blurRad="38100" dist="38100" dir="2700000" algn="tl">
                  <a:srgbClr val="000000">
                    <a:alpha val="43137"/>
                  </a:srgbClr>
                </a:outerShdw>
              </a:effectLst>
              <a:latin typeface="Calibri"/>
            </a:endParaRPr>
          </a:p>
        </p:txBody>
      </p:sp>
      <p:pic>
        <p:nvPicPr>
          <p:cNvPr id="4" name="Picture 2" descr="http://blog.studenti.it/biscobreak/wp-content/uploads/2013/08/albero-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1021"/>
            <a:ext cx="7934325" cy="5953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521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31015744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35472228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20905655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47464"/>
            <a:ext cx="9144000" cy="5681785"/>
          </a:xfrm>
          <a:prstGeom prst="rect">
            <a:avLst/>
          </a:prstGeom>
        </p:spPr>
      </p:pic>
      <p:sp>
        <p:nvSpPr>
          <p:cNvPr id="3" name="Rettangolo 2"/>
          <p:cNvSpPr/>
          <p:nvPr/>
        </p:nvSpPr>
        <p:spPr>
          <a:xfrm>
            <a:off x="251520" y="4919008"/>
            <a:ext cx="8640960" cy="1938992"/>
          </a:xfrm>
          <a:prstGeom prst="rect">
            <a:avLst/>
          </a:prstGeom>
        </p:spPr>
        <p:txBody>
          <a:bodyPr wrap="square">
            <a:spAutoFit/>
          </a:bodyPr>
          <a:lstStyle/>
          <a:p>
            <a:r>
              <a:rPr lang="it-IT" sz="4000" dirty="0">
                <a:latin typeface="Aharoni" panose="02010803020104030203" pitchFamily="2" charset="-79"/>
                <a:cs typeface="Aharoni" panose="02010803020104030203" pitchFamily="2" charset="-79"/>
              </a:rPr>
              <a:t>cerco ancora il mio peccato ma non </a:t>
            </a:r>
            <a:r>
              <a:rPr lang="it-IT" sz="4000" dirty="0" err="1" smtClean="0">
                <a:latin typeface="Aharoni" panose="02010803020104030203" pitchFamily="2" charset="-79"/>
                <a:cs typeface="Aharoni" panose="02010803020104030203" pitchFamily="2" charset="-79"/>
              </a:rPr>
              <a:t>c’e’</a:t>
            </a:r>
            <a:r>
              <a:rPr lang="it-IT" sz="4000" dirty="0" smtClean="0">
                <a:latin typeface="Aharoni" panose="02010803020104030203" pitchFamily="2" charset="-79"/>
                <a:cs typeface="Aharoni" panose="02010803020104030203" pitchFamily="2" charset="-79"/>
              </a:rPr>
              <a:t>. </a:t>
            </a:r>
            <a:r>
              <a:rPr lang="it-IT" sz="4000" dirty="0">
                <a:latin typeface="Aharoni" panose="02010803020104030203" pitchFamily="2" charset="-79"/>
                <a:cs typeface="Aharoni" panose="02010803020104030203" pitchFamily="2" charset="-79"/>
              </a:rPr>
              <a:t>Tu da sempre vinci il mondo dal tuo trono di dolore.</a:t>
            </a:r>
          </a:p>
        </p:txBody>
      </p:sp>
    </p:spTree>
    <p:extLst>
      <p:ext uri="{BB962C8B-B14F-4D97-AF65-F5344CB8AC3E}">
        <p14:creationId xmlns:p14="http://schemas.microsoft.com/office/powerpoint/2010/main" xmlns="" val="23709233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6727952"/>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Ecco l’agnello di Dio, </a:t>
            </a:r>
          </a:p>
          <a:p>
            <a:pPr algn="ctr" eaLnBrk="0" hangingPunct="0">
              <a:defRPr/>
            </a:pPr>
            <a:r>
              <a:rPr lang="it-IT" sz="4000" b="1"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01313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b="1" dirty="0">
                <a:solidFill>
                  <a:prstClr val="black"/>
                </a:solidFill>
                <a:latin typeface="Arial" pitchFamily="34" charset="0"/>
                <a:ea typeface="Times New Roman" pitchFamily="18" charset="0"/>
              </a:rPr>
              <a:t>Beati gli invitati </a:t>
            </a:r>
          </a:p>
          <a:p>
            <a:pPr algn="ctr" eaLnBrk="0" hangingPunct="0">
              <a:defRPr/>
            </a:pPr>
            <a:r>
              <a:rPr lang="it-IT" sz="4000" b="1" dirty="0">
                <a:solidFill>
                  <a:prstClr val="black"/>
                </a:solidFill>
                <a:latin typeface="Arial" pitchFamily="34" charset="0"/>
                <a:ea typeface="Times New Roman" pitchFamily="18" charset="0"/>
              </a:rPr>
              <a:t>alla Cena </a:t>
            </a:r>
            <a:r>
              <a:rPr lang="it-IT" sz="4000" b="1" dirty="0" smtClean="0">
                <a:solidFill>
                  <a:prstClr val="black"/>
                </a:solidFill>
                <a:latin typeface="Arial" pitchFamily="34" charset="0"/>
                <a:ea typeface="Times New Roman" pitchFamily="18" charset="0"/>
              </a:rPr>
              <a:t>dell’Agnello. </a:t>
            </a:r>
            <a:endParaRPr lang="it-IT" sz="4000" b="1" dirty="0">
              <a:solidFill>
                <a:prstClr val="black"/>
              </a:solidFill>
              <a:latin typeface="Arial" pitchFamily="34" charset="0"/>
              <a:ea typeface="Times New Roman" pitchFamily="18" charset="0"/>
            </a:endParaRPr>
          </a:p>
        </p:txBody>
      </p:sp>
    </p:spTree>
    <p:extLst>
      <p:ext uri="{BB962C8B-B14F-4D97-AF65-F5344CB8AC3E}">
        <p14:creationId xmlns:p14="http://schemas.microsoft.com/office/powerpoint/2010/main" xmlns="" val="34793322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373540" cy="6864011"/>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36329478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dreaballare.com/wp-content/uploads/2012/09/color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0637" y="131762"/>
            <a:ext cx="6419850" cy="64198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tangolo 3"/>
          <p:cNvSpPr/>
          <p:nvPr/>
        </p:nvSpPr>
        <p:spPr>
          <a:xfrm>
            <a:off x="1000100" y="2428868"/>
            <a:ext cx="7000924"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9600" b="1" dirty="0" smtClean="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Popoli Tutti</a:t>
            </a:r>
            <a:endParaRPr lang="it-IT" sz="96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5" name="Rettangolo 4"/>
          <p:cNvSpPr/>
          <p:nvPr/>
        </p:nvSpPr>
        <p:spPr>
          <a:xfrm>
            <a:off x="428596" y="3500438"/>
            <a:ext cx="8286808" cy="2800767"/>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Mia roccia, tu sei, </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pace e conforto mi dai</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Con tutto il cuore e le mie forze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Sempre io ti adorerò.</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500034" y="3429000"/>
            <a:ext cx="8143932" cy="280076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Popoli tutti acclamate al Signore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Gloria e potenza cantiamo al 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Mari e monti si prostrino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Al tuo nome, o Signore.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0" y="2500306"/>
            <a:ext cx="8929718" cy="4154984"/>
          </a:xfrm>
          <a:prstGeom prst="rect">
            <a:avLst/>
          </a:prstGeom>
          <a:solidFill>
            <a:schemeClr val="accent5">
              <a:lumMod val="20000"/>
              <a:lumOff val="80000"/>
            </a:schemeClr>
          </a:solidFill>
          <a:effectLst>
            <a:softEdge rad="127000"/>
          </a:effectLst>
        </p:spPr>
        <p:txBody>
          <a:bodyPr wrap="square">
            <a:spAutoFit/>
          </a:bodyPr>
          <a:lstStyle/>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Canto di gioia per quello che fai,</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Per sempre Signore con te resterò,</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 </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promessa,</a:t>
            </a:r>
          </a:p>
          <a:p>
            <a:pPr algn="ctr"/>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non c’è fedeltà che in te!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Rettangolo 5"/>
          <p:cNvSpPr/>
          <p:nvPr/>
        </p:nvSpPr>
        <p:spPr>
          <a:xfrm>
            <a:off x="285720" y="3857628"/>
            <a:ext cx="8572560" cy="2123658"/>
          </a:xfrm>
          <a:prstGeom prst="rect">
            <a:avLst/>
          </a:prstGeom>
          <a:solidFill>
            <a:schemeClr val="accent5">
              <a:lumMod val="20000"/>
              <a:lumOff val="80000"/>
            </a:schemeClr>
          </a:solidFill>
          <a:effectLst>
            <a:softEdge rad="127000"/>
          </a:effectLst>
        </p:spPr>
        <p:txBody>
          <a:bodyPr wrap="square">
            <a:spAutoFit/>
          </a:bodyPr>
          <a:lstStyle/>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Mio Dio, Signore, nulla è pari a te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Ora e per sempre voglio lodare</a:t>
            </a:r>
          </a:p>
          <a:p>
            <a:r>
              <a:rPr lang="it-IT" sz="4400" b="1" dirty="0"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Il tuo grande amor per me.</a:t>
            </a:r>
            <a:r>
              <a:rPr lang="it-IT" sz="4400" b="1" dirty="0" smtClean="0">
                <a:solidFill>
                  <a:srgbClr val="000000"/>
                </a:solidFill>
                <a:effectLst>
                  <a:outerShdw blurRad="38100" dist="38100" dir="2700000" algn="tl">
                    <a:srgbClr val="000000">
                      <a:alpha val="43137"/>
                    </a:srgbClr>
                  </a:outerShdw>
                </a:effectLst>
                <a:latin typeface="Times New Roman" pitchFamily="18" charset="0"/>
              </a:rPr>
              <a:t> </a:t>
            </a:r>
            <a:endParaRPr lang="it-IT" sz="4400" b="1" dirty="0">
              <a:solidFill>
                <a:srgbClr val="000000"/>
              </a:solidFill>
              <a:effectLst>
                <a:outerShdw blurRad="38100" dist="38100" dir="2700000" algn="tl">
                  <a:srgbClr val="000000">
                    <a:alpha val="43137"/>
                  </a:srgbClr>
                </a:outerShdw>
              </a:effectLst>
              <a:latin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1576</TotalTime>
  <Words>2015</Words>
  <Application>Microsoft Office PowerPoint</Application>
  <PresentationFormat>Presentazione su schermo (4:3)</PresentationFormat>
  <Paragraphs>293</Paragraphs>
  <Slides>119</Slides>
  <Notes>5</Notes>
  <HiddenSlides>0</HiddenSlides>
  <MMClips>0</MMClips>
  <ScaleCrop>false</ScaleCrop>
  <HeadingPairs>
    <vt:vector size="4" baseType="variant">
      <vt:variant>
        <vt:lpstr>Tema</vt:lpstr>
      </vt:variant>
      <vt:variant>
        <vt:i4>22</vt:i4>
      </vt:variant>
      <vt:variant>
        <vt:lpstr>Titoli diapositive</vt:lpstr>
      </vt:variant>
      <vt:variant>
        <vt:i4>119</vt:i4>
      </vt:variant>
    </vt:vector>
  </HeadingPairs>
  <TitlesOfParts>
    <vt:vector size="141" baseType="lpstr">
      <vt:lpstr>En blanco</vt:lpstr>
      <vt:lpstr>1_En blanco</vt:lpstr>
      <vt:lpstr>2_En blanco</vt:lpstr>
      <vt:lpstr>2_Struttura predefinita</vt:lpstr>
      <vt:lpstr>3_En blanco</vt:lpstr>
      <vt:lpstr>6_Tema di Office</vt:lpstr>
      <vt:lpstr>Struttura predefinita</vt:lpstr>
      <vt:lpstr>1_Struttura predefinita</vt:lpstr>
      <vt:lpstr>4_Tema di Office</vt:lpstr>
      <vt:lpstr>12_Tema di Office</vt:lpstr>
      <vt:lpstr>5_En blanco</vt:lpstr>
      <vt:lpstr>6_En blanco</vt:lpstr>
      <vt:lpstr>3_Struttura predefinita</vt:lpstr>
      <vt:lpstr>5_Tema di Office</vt:lpstr>
      <vt:lpstr>4_En blanco</vt:lpstr>
      <vt:lpstr>8_Tema di Office</vt:lpstr>
      <vt:lpstr>7_En blanco</vt:lpstr>
      <vt:lpstr>9_Tema di Office</vt:lpstr>
      <vt:lpstr>10_Tema di Office</vt:lpstr>
      <vt:lpstr>3_Tema di Office</vt:lpstr>
      <vt:lpstr>7_Tema di Office</vt:lpstr>
      <vt:lpstr>1_Tema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Catterdale Pescia</dc:creator>
  <cp:lastModifiedBy>Oreste</cp:lastModifiedBy>
  <cp:revision>138</cp:revision>
  <dcterms:created xsi:type="dcterms:W3CDTF">2004-02-08T06:47:58Z</dcterms:created>
  <dcterms:modified xsi:type="dcterms:W3CDTF">2023-02-15T09:54:25Z</dcterms:modified>
</cp:coreProperties>
</file>